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59" r:id="rId5"/>
    <p:sldId id="267" r:id="rId6"/>
    <p:sldId id="264" r:id="rId7"/>
    <p:sldId id="263" r:id="rId8"/>
    <p:sldId id="258" r:id="rId9"/>
    <p:sldId id="260" r:id="rId10"/>
    <p:sldId id="265" r:id="rId11"/>
    <p:sldId id="268" r:id="rId12"/>
    <p:sldId id="269" r:id="rId13"/>
    <p:sldId id="266" r:id="rId14"/>
    <p:sldId id="270" r:id="rId15"/>
    <p:sldId id="271" r:id="rId16"/>
    <p:sldId id="272" r:id="rId17"/>
    <p:sldId id="273" r:id="rId18"/>
    <p:sldId id="309" r:id="rId19"/>
    <p:sldId id="274" r:id="rId20"/>
    <p:sldId id="275" r:id="rId21"/>
    <p:sldId id="276" r:id="rId22"/>
    <p:sldId id="277" r:id="rId23"/>
    <p:sldId id="278" r:id="rId24"/>
    <p:sldId id="279" r:id="rId25"/>
    <p:sldId id="280" r:id="rId26"/>
    <p:sldId id="282" r:id="rId27"/>
    <p:sldId id="281" r:id="rId28"/>
    <p:sldId id="283" r:id="rId29"/>
    <p:sldId id="284" r:id="rId30"/>
    <p:sldId id="285" r:id="rId31"/>
    <p:sldId id="286" r:id="rId32"/>
    <p:sldId id="287" r:id="rId33"/>
    <p:sldId id="288" r:id="rId34"/>
    <p:sldId id="289" r:id="rId35"/>
    <p:sldId id="291" r:id="rId36"/>
    <p:sldId id="290" r:id="rId37"/>
    <p:sldId id="307" r:id="rId38"/>
    <p:sldId id="294" r:id="rId39"/>
    <p:sldId id="292" r:id="rId40"/>
    <p:sldId id="296" r:id="rId41"/>
    <p:sldId id="297" r:id="rId42"/>
    <p:sldId id="308" r:id="rId43"/>
    <p:sldId id="293" r:id="rId44"/>
    <p:sldId id="298" r:id="rId45"/>
    <p:sldId id="299" r:id="rId46"/>
    <p:sldId id="302" r:id="rId47"/>
    <p:sldId id="301" r:id="rId48"/>
    <p:sldId id="305" r:id="rId49"/>
    <p:sldId id="303" r:id="rId50"/>
    <p:sldId id="304" r:id="rId51"/>
    <p:sldId id="306" r:id="rId5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37521A-1DB9-400B-ADB6-7C85C5C97A82}" v="148" dt="2020-07-17T17:28:41.7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9" d="100"/>
          <a:sy n="119" d="100"/>
        </p:scale>
        <p:origin x="57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8" Type="http://schemas.microsoft.com/office/2015/10/relationships/revisionInfo" Target="revisionInfo.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6/11/relationships/changesInfo" Target="changesInfos/changesInfo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ander Hörnlein" userId="91dffbcf-cb28-41ce-b0c9-7f57f8dbdb3a" providerId="ADAL" clId="{A037521A-1DB9-400B-ADB6-7C85C5C97A82}"/>
    <pc:docChg chg="undo custSel addSld delSld modSld sldOrd modMainMaster">
      <pc:chgData name="Alexander Hörnlein" userId="91dffbcf-cb28-41ce-b0c9-7f57f8dbdb3a" providerId="ADAL" clId="{A037521A-1DB9-400B-ADB6-7C85C5C97A82}" dt="2020-07-17T17:30:40.116" v="9377" actId="20577"/>
      <pc:docMkLst>
        <pc:docMk/>
      </pc:docMkLst>
      <pc:sldChg chg="addSp delSp modSp new mod">
        <pc:chgData name="Alexander Hörnlein" userId="91dffbcf-cb28-41ce-b0c9-7f57f8dbdb3a" providerId="ADAL" clId="{A037521A-1DB9-400B-ADB6-7C85C5C97A82}" dt="2020-07-17T15:01:18.909" v="3062" actId="255"/>
        <pc:sldMkLst>
          <pc:docMk/>
          <pc:sldMk cId="1180691178" sldId="256"/>
        </pc:sldMkLst>
        <pc:spChg chg="add del mod">
          <ac:chgData name="Alexander Hörnlein" userId="91dffbcf-cb28-41ce-b0c9-7f57f8dbdb3a" providerId="ADAL" clId="{A037521A-1DB9-400B-ADB6-7C85C5C97A82}" dt="2020-07-17T15:01:18.909" v="3062" actId="255"/>
          <ac:spMkLst>
            <pc:docMk/>
            <pc:sldMk cId="1180691178" sldId="256"/>
            <ac:spMk id="2" creationId="{7B26945F-BEC5-4C36-85F3-DE8076D0F5F1}"/>
          </ac:spMkLst>
        </pc:spChg>
        <pc:spChg chg="add del mod">
          <ac:chgData name="Alexander Hörnlein" userId="91dffbcf-cb28-41ce-b0c9-7f57f8dbdb3a" providerId="ADAL" clId="{A037521A-1DB9-400B-ADB6-7C85C5C97A82}" dt="2020-07-17T14:09:02.081" v="6" actId="478"/>
          <ac:spMkLst>
            <pc:docMk/>
            <pc:sldMk cId="1180691178" sldId="256"/>
            <ac:spMk id="3" creationId="{F9623799-DD8D-404E-B916-56115659E976}"/>
          </ac:spMkLst>
        </pc:spChg>
      </pc:sldChg>
      <pc:sldChg chg="addSp delSp modSp new mod">
        <pc:chgData name="Alexander Hörnlein" userId="91dffbcf-cb28-41ce-b0c9-7f57f8dbdb3a" providerId="ADAL" clId="{A037521A-1DB9-400B-ADB6-7C85C5C97A82}" dt="2020-07-17T15:01:35.782" v="3084" actId="20577"/>
        <pc:sldMkLst>
          <pc:docMk/>
          <pc:sldMk cId="1481962618" sldId="257"/>
        </pc:sldMkLst>
        <pc:spChg chg="mod">
          <ac:chgData name="Alexander Hörnlein" userId="91dffbcf-cb28-41ce-b0c9-7f57f8dbdb3a" providerId="ADAL" clId="{A037521A-1DB9-400B-ADB6-7C85C5C97A82}" dt="2020-07-17T15:01:35.782" v="3084" actId="20577"/>
          <ac:spMkLst>
            <pc:docMk/>
            <pc:sldMk cId="1481962618" sldId="257"/>
            <ac:spMk id="2" creationId="{D8220021-D425-40E3-9382-8041EDA075DC}"/>
          </ac:spMkLst>
        </pc:spChg>
        <pc:spChg chg="del">
          <ac:chgData name="Alexander Hörnlein" userId="91dffbcf-cb28-41ce-b0c9-7f57f8dbdb3a" providerId="ADAL" clId="{A037521A-1DB9-400B-ADB6-7C85C5C97A82}" dt="2020-07-17T14:09:57.400" v="96" actId="478"/>
          <ac:spMkLst>
            <pc:docMk/>
            <pc:sldMk cId="1481962618" sldId="257"/>
            <ac:spMk id="3" creationId="{852D9D04-9CBC-42D9-88E1-A43FA565D03C}"/>
          </ac:spMkLst>
        </pc:spChg>
        <pc:picChg chg="add del mod">
          <ac:chgData name="Alexander Hörnlein" userId="91dffbcf-cb28-41ce-b0c9-7f57f8dbdb3a" providerId="ADAL" clId="{A037521A-1DB9-400B-ADB6-7C85C5C97A82}" dt="2020-07-17T14:11:02.517" v="140" actId="478"/>
          <ac:picMkLst>
            <pc:docMk/>
            <pc:sldMk cId="1481962618" sldId="257"/>
            <ac:picMk id="5" creationId="{A3A3FED6-85FF-4951-B66C-11CB750F930B}"/>
          </ac:picMkLst>
        </pc:picChg>
      </pc:sldChg>
      <pc:sldChg chg="addSp delSp modSp add mod">
        <pc:chgData name="Alexander Hörnlein" userId="91dffbcf-cb28-41ce-b0c9-7f57f8dbdb3a" providerId="ADAL" clId="{A037521A-1DB9-400B-ADB6-7C85C5C97A82}" dt="2020-07-17T16:57:47.378" v="8289" actId="20577"/>
        <pc:sldMkLst>
          <pc:docMk/>
          <pc:sldMk cId="4103112763" sldId="258"/>
        </pc:sldMkLst>
        <pc:spChg chg="del">
          <ac:chgData name="Alexander Hörnlein" userId="91dffbcf-cb28-41ce-b0c9-7f57f8dbdb3a" providerId="ADAL" clId="{A037521A-1DB9-400B-ADB6-7C85C5C97A82}" dt="2020-07-17T14:11:21.919" v="146" actId="478"/>
          <ac:spMkLst>
            <pc:docMk/>
            <pc:sldMk cId="4103112763" sldId="258"/>
            <ac:spMk id="2" creationId="{D8220021-D425-40E3-9382-8041EDA075DC}"/>
          </ac:spMkLst>
        </pc:spChg>
        <pc:spChg chg="add del mod">
          <ac:chgData name="Alexander Hörnlein" userId="91dffbcf-cb28-41ce-b0c9-7f57f8dbdb3a" providerId="ADAL" clId="{A037521A-1DB9-400B-ADB6-7C85C5C97A82}" dt="2020-07-17T14:11:23.797" v="147" actId="478"/>
          <ac:spMkLst>
            <pc:docMk/>
            <pc:sldMk cId="4103112763" sldId="258"/>
            <ac:spMk id="4" creationId="{5EBA0465-1FB4-4CB1-813A-9907C5E9F4AD}"/>
          </ac:spMkLst>
        </pc:spChg>
        <pc:spChg chg="add mod">
          <ac:chgData name="Alexander Hörnlein" userId="91dffbcf-cb28-41ce-b0c9-7f57f8dbdb3a" providerId="ADAL" clId="{A037521A-1DB9-400B-ADB6-7C85C5C97A82}" dt="2020-07-17T14:13:33.730" v="159" actId="1582"/>
          <ac:spMkLst>
            <pc:docMk/>
            <pc:sldMk cId="4103112763" sldId="258"/>
            <ac:spMk id="8" creationId="{B67C4CC9-DAB3-49AF-B90E-7BE356BD104C}"/>
          </ac:spMkLst>
        </pc:spChg>
        <pc:spChg chg="add mod">
          <ac:chgData name="Alexander Hörnlein" userId="91dffbcf-cb28-41ce-b0c9-7f57f8dbdb3a" providerId="ADAL" clId="{A037521A-1DB9-400B-ADB6-7C85C5C97A82}" dt="2020-07-17T16:57:47.378" v="8289" actId="20577"/>
          <ac:spMkLst>
            <pc:docMk/>
            <pc:sldMk cId="4103112763" sldId="258"/>
            <ac:spMk id="9" creationId="{27EBF89B-6297-4FF6-97C4-D1265B7107B7}"/>
          </ac:spMkLst>
        </pc:spChg>
        <pc:spChg chg="add mod">
          <ac:chgData name="Alexander Hörnlein" userId="91dffbcf-cb28-41ce-b0c9-7f57f8dbdb3a" providerId="ADAL" clId="{A037521A-1DB9-400B-ADB6-7C85C5C97A82}" dt="2020-07-17T14:50:46.031" v="2642" actId="688"/>
          <ac:spMkLst>
            <pc:docMk/>
            <pc:sldMk cId="4103112763" sldId="258"/>
            <ac:spMk id="10" creationId="{4F1A2B65-DC79-4833-AAD6-7B72DAD00EC5}"/>
          </ac:spMkLst>
        </pc:spChg>
        <pc:picChg chg="del mod">
          <ac:chgData name="Alexander Hörnlein" userId="91dffbcf-cb28-41ce-b0c9-7f57f8dbdb3a" providerId="ADAL" clId="{A037521A-1DB9-400B-ADB6-7C85C5C97A82}" dt="2020-07-17T14:11:31.084" v="150" actId="478"/>
          <ac:picMkLst>
            <pc:docMk/>
            <pc:sldMk cId="4103112763" sldId="258"/>
            <ac:picMk id="5" creationId="{A3A3FED6-85FF-4951-B66C-11CB750F930B}"/>
          </ac:picMkLst>
        </pc:picChg>
        <pc:picChg chg="add mod">
          <ac:chgData name="Alexander Hörnlein" userId="91dffbcf-cb28-41ce-b0c9-7f57f8dbdb3a" providerId="ADAL" clId="{A037521A-1DB9-400B-ADB6-7C85C5C97A82}" dt="2020-07-17T14:12:51.433" v="155" actId="1076"/>
          <ac:picMkLst>
            <pc:docMk/>
            <pc:sldMk cId="4103112763" sldId="258"/>
            <ac:picMk id="7" creationId="{AABE1D8F-A10B-4C3E-B096-67457B41E3AD}"/>
          </ac:picMkLst>
        </pc:picChg>
      </pc:sldChg>
      <pc:sldChg chg="addSp delSp modSp add mod ord">
        <pc:chgData name="Alexander Hörnlein" userId="91dffbcf-cb28-41ce-b0c9-7f57f8dbdb3a" providerId="ADAL" clId="{A037521A-1DB9-400B-ADB6-7C85C5C97A82}" dt="2020-07-17T14:26:21.105" v="1336"/>
        <pc:sldMkLst>
          <pc:docMk/>
          <pc:sldMk cId="1691679477" sldId="259"/>
        </pc:sldMkLst>
        <pc:spChg chg="add mod">
          <ac:chgData name="Alexander Hörnlein" userId="91dffbcf-cb28-41ce-b0c9-7f57f8dbdb3a" providerId="ADAL" clId="{A037521A-1DB9-400B-ADB6-7C85C5C97A82}" dt="2020-07-17T14:15:52.021" v="343" actId="14100"/>
          <ac:spMkLst>
            <pc:docMk/>
            <pc:sldMk cId="1691679477" sldId="259"/>
            <ac:spMk id="6" creationId="{B8CFD0BD-1414-4730-B677-2AE47F23F360}"/>
          </ac:spMkLst>
        </pc:spChg>
        <pc:spChg chg="mod">
          <ac:chgData name="Alexander Hörnlein" userId="91dffbcf-cb28-41ce-b0c9-7f57f8dbdb3a" providerId="ADAL" clId="{A037521A-1DB9-400B-ADB6-7C85C5C97A82}" dt="2020-07-17T14:15:36.580" v="339" actId="14100"/>
          <ac:spMkLst>
            <pc:docMk/>
            <pc:sldMk cId="1691679477" sldId="259"/>
            <ac:spMk id="8" creationId="{B67C4CC9-DAB3-49AF-B90E-7BE356BD104C}"/>
          </ac:spMkLst>
        </pc:spChg>
        <pc:spChg chg="del">
          <ac:chgData name="Alexander Hörnlein" userId="91dffbcf-cb28-41ce-b0c9-7f57f8dbdb3a" providerId="ADAL" clId="{A037521A-1DB9-400B-ADB6-7C85C5C97A82}" dt="2020-07-17T14:15:30.085" v="337" actId="478"/>
          <ac:spMkLst>
            <pc:docMk/>
            <pc:sldMk cId="1691679477" sldId="259"/>
            <ac:spMk id="9" creationId="{27EBF89B-6297-4FF6-97C4-D1265B7107B7}"/>
          </ac:spMkLst>
        </pc:spChg>
        <pc:spChg chg="mod">
          <ac:chgData name="Alexander Hörnlein" userId="91dffbcf-cb28-41ce-b0c9-7f57f8dbdb3a" providerId="ADAL" clId="{A037521A-1DB9-400B-ADB6-7C85C5C97A82}" dt="2020-07-17T14:16:06.853" v="382" actId="20577"/>
          <ac:spMkLst>
            <pc:docMk/>
            <pc:sldMk cId="1691679477" sldId="259"/>
            <ac:spMk id="10" creationId="{4F1A2B65-DC79-4833-AAD6-7B72DAD00EC5}"/>
          </ac:spMkLst>
        </pc:spChg>
        <pc:spChg chg="add del mod">
          <ac:chgData name="Alexander Hörnlein" userId="91dffbcf-cb28-41ce-b0c9-7f57f8dbdb3a" providerId="ADAL" clId="{A037521A-1DB9-400B-ADB6-7C85C5C97A82}" dt="2020-07-17T14:16:48.098" v="491" actId="478"/>
          <ac:spMkLst>
            <pc:docMk/>
            <pc:sldMk cId="1691679477" sldId="259"/>
            <ac:spMk id="11" creationId="{77762986-0042-435E-ACC6-16B093AFA457}"/>
          </ac:spMkLst>
        </pc:spChg>
      </pc:sldChg>
      <pc:sldChg chg="modSp add mod ord">
        <pc:chgData name="Alexander Hörnlein" userId="91dffbcf-cb28-41ce-b0c9-7f57f8dbdb3a" providerId="ADAL" clId="{A037521A-1DB9-400B-ADB6-7C85C5C97A82}" dt="2020-07-17T16:58:52.618" v="8304" actId="404"/>
        <pc:sldMkLst>
          <pc:docMk/>
          <pc:sldMk cId="2109658906" sldId="260"/>
        </pc:sldMkLst>
        <pc:spChg chg="mod">
          <ac:chgData name="Alexander Hörnlein" userId="91dffbcf-cb28-41ce-b0c9-7f57f8dbdb3a" providerId="ADAL" clId="{A037521A-1DB9-400B-ADB6-7C85C5C97A82}" dt="2020-07-17T16:58:52.618" v="8304" actId="404"/>
          <ac:spMkLst>
            <pc:docMk/>
            <pc:sldMk cId="2109658906" sldId="260"/>
            <ac:spMk id="2" creationId="{D8220021-D425-40E3-9382-8041EDA075DC}"/>
          </ac:spMkLst>
        </pc:spChg>
      </pc:sldChg>
      <pc:sldChg chg="modSp add del mod modAnim">
        <pc:chgData name="Alexander Hörnlein" userId="91dffbcf-cb28-41ce-b0c9-7f57f8dbdb3a" providerId="ADAL" clId="{A037521A-1DB9-400B-ADB6-7C85C5C97A82}" dt="2020-07-17T14:35:39.731" v="1555" actId="47"/>
        <pc:sldMkLst>
          <pc:docMk/>
          <pc:sldMk cId="2850505456" sldId="261"/>
        </pc:sldMkLst>
        <pc:spChg chg="mod">
          <ac:chgData name="Alexander Hörnlein" userId="91dffbcf-cb28-41ce-b0c9-7f57f8dbdb3a" providerId="ADAL" clId="{A037521A-1DB9-400B-ADB6-7C85C5C97A82}" dt="2020-07-17T14:22:23.246" v="1037" actId="20577"/>
          <ac:spMkLst>
            <pc:docMk/>
            <pc:sldMk cId="2850505456" sldId="261"/>
            <ac:spMk id="2" creationId="{D8220021-D425-40E3-9382-8041EDA075DC}"/>
          </ac:spMkLst>
        </pc:spChg>
      </pc:sldChg>
      <pc:sldChg chg="delSp add mod ord">
        <pc:chgData name="Alexander Hörnlein" userId="91dffbcf-cb28-41ce-b0c9-7f57f8dbdb3a" providerId="ADAL" clId="{A037521A-1DB9-400B-ADB6-7C85C5C97A82}" dt="2020-07-17T14:23:14.779" v="1045" actId="478"/>
        <pc:sldMkLst>
          <pc:docMk/>
          <pc:sldMk cId="1289823103" sldId="262"/>
        </pc:sldMkLst>
        <pc:spChg chg="del">
          <ac:chgData name="Alexander Hörnlein" userId="91dffbcf-cb28-41ce-b0c9-7f57f8dbdb3a" providerId="ADAL" clId="{A037521A-1DB9-400B-ADB6-7C85C5C97A82}" dt="2020-07-17T14:23:12.165" v="1043" actId="478"/>
          <ac:spMkLst>
            <pc:docMk/>
            <pc:sldMk cId="1289823103" sldId="262"/>
            <ac:spMk id="8" creationId="{B67C4CC9-DAB3-49AF-B90E-7BE356BD104C}"/>
          </ac:spMkLst>
        </pc:spChg>
        <pc:spChg chg="del">
          <ac:chgData name="Alexander Hörnlein" userId="91dffbcf-cb28-41ce-b0c9-7f57f8dbdb3a" providerId="ADAL" clId="{A037521A-1DB9-400B-ADB6-7C85C5C97A82}" dt="2020-07-17T14:23:13.068" v="1044" actId="478"/>
          <ac:spMkLst>
            <pc:docMk/>
            <pc:sldMk cId="1289823103" sldId="262"/>
            <ac:spMk id="9" creationId="{27EBF89B-6297-4FF6-97C4-D1265B7107B7}"/>
          </ac:spMkLst>
        </pc:spChg>
        <pc:spChg chg="del">
          <ac:chgData name="Alexander Hörnlein" userId="91dffbcf-cb28-41ce-b0c9-7f57f8dbdb3a" providerId="ADAL" clId="{A037521A-1DB9-400B-ADB6-7C85C5C97A82}" dt="2020-07-17T14:23:14.779" v="1045" actId="478"/>
          <ac:spMkLst>
            <pc:docMk/>
            <pc:sldMk cId="1289823103" sldId="262"/>
            <ac:spMk id="10" creationId="{4F1A2B65-DC79-4833-AAD6-7B72DAD00EC5}"/>
          </ac:spMkLst>
        </pc:spChg>
      </pc:sldChg>
      <pc:sldChg chg="addSp delSp modSp add mod ord">
        <pc:chgData name="Alexander Hörnlein" userId="91dffbcf-cb28-41ce-b0c9-7f57f8dbdb3a" providerId="ADAL" clId="{A037521A-1DB9-400B-ADB6-7C85C5C97A82}" dt="2020-07-17T14:26:30.910" v="1340"/>
        <pc:sldMkLst>
          <pc:docMk/>
          <pc:sldMk cId="785720274" sldId="263"/>
        </pc:sldMkLst>
        <pc:spChg chg="add del mod">
          <ac:chgData name="Alexander Hörnlein" userId="91dffbcf-cb28-41ce-b0c9-7f57f8dbdb3a" providerId="ADAL" clId="{A037521A-1DB9-400B-ADB6-7C85C5C97A82}" dt="2020-07-17T14:24:05.068" v="1089" actId="478"/>
          <ac:spMkLst>
            <pc:docMk/>
            <pc:sldMk cId="785720274" sldId="263"/>
            <ac:spMk id="8" creationId="{B67C4CC9-DAB3-49AF-B90E-7BE356BD104C}"/>
          </ac:spMkLst>
        </pc:spChg>
        <pc:spChg chg="mod">
          <ac:chgData name="Alexander Hörnlein" userId="91dffbcf-cb28-41ce-b0c9-7f57f8dbdb3a" providerId="ADAL" clId="{A037521A-1DB9-400B-ADB6-7C85C5C97A82}" dt="2020-07-17T14:24:56.617" v="1224" actId="1076"/>
          <ac:spMkLst>
            <pc:docMk/>
            <pc:sldMk cId="785720274" sldId="263"/>
            <ac:spMk id="9" creationId="{27EBF89B-6297-4FF6-97C4-D1265B7107B7}"/>
          </ac:spMkLst>
        </pc:spChg>
        <pc:spChg chg="del">
          <ac:chgData name="Alexander Hörnlein" userId="91dffbcf-cb28-41ce-b0c9-7f57f8dbdb3a" providerId="ADAL" clId="{A037521A-1DB9-400B-ADB6-7C85C5C97A82}" dt="2020-07-17T14:23:56.755" v="1085" actId="478"/>
          <ac:spMkLst>
            <pc:docMk/>
            <pc:sldMk cId="785720274" sldId="263"/>
            <ac:spMk id="10" creationId="{4F1A2B65-DC79-4833-AAD6-7B72DAD00EC5}"/>
          </ac:spMkLst>
        </pc:spChg>
      </pc:sldChg>
      <pc:sldChg chg="modSp add mod ord">
        <pc:chgData name="Alexander Hörnlein" userId="91dffbcf-cb28-41ce-b0c9-7f57f8dbdb3a" providerId="ADAL" clId="{A037521A-1DB9-400B-ADB6-7C85C5C97A82}" dt="2020-07-17T14:26:27.959" v="1338"/>
        <pc:sldMkLst>
          <pc:docMk/>
          <pc:sldMk cId="1076270738" sldId="264"/>
        </pc:sldMkLst>
        <pc:spChg chg="mod">
          <ac:chgData name="Alexander Hörnlein" userId="91dffbcf-cb28-41ce-b0c9-7f57f8dbdb3a" providerId="ADAL" clId="{A037521A-1DB9-400B-ADB6-7C85C5C97A82}" dt="2020-07-17T14:25:31.910" v="1258" actId="1035"/>
          <ac:spMkLst>
            <pc:docMk/>
            <pc:sldMk cId="1076270738" sldId="264"/>
            <ac:spMk id="8" creationId="{B67C4CC9-DAB3-49AF-B90E-7BE356BD104C}"/>
          </ac:spMkLst>
        </pc:spChg>
        <pc:spChg chg="mod">
          <ac:chgData name="Alexander Hörnlein" userId="91dffbcf-cb28-41ce-b0c9-7f57f8dbdb3a" providerId="ADAL" clId="{A037521A-1DB9-400B-ADB6-7C85C5C97A82}" dt="2020-07-17T14:26:08.520" v="1334" actId="1076"/>
          <ac:spMkLst>
            <pc:docMk/>
            <pc:sldMk cId="1076270738" sldId="264"/>
            <ac:spMk id="9" creationId="{27EBF89B-6297-4FF6-97C4-D1265B7107B7}"/>
          </ac:spMkLst>
        </pc:spChg>
      </pc:sldChg>
      <pc:sldChg chg="modSp add del mod">
        <pc:chgData name="Alexander Hörnlein" userId="91dffbcf-cb28-41ce-b0c9-7f57f8dbdb3a" providerId="ADAL" clId="{A037521A-1DB9-400B-ADB6-7C85C5C97A82}" dt="2020-07-17T14:25:20.233" v="1230"/>
        <pc:sldMkLst>
          <pc:docMk/>
          <pc:sldMk cId="3149130162" sldId="264"/>
        </pc:sldMkLst>
        <pc:picChg chg="mod">
          <ac:chgData name="Alexander Hörnlein" userId="91dffbcf-cb28-41ce-b0c9-7f57f8dbdb3a" providerId="ADAL" clId="{A037521A-1DB9-400B-ADB6-7C85C5C97A82}" dt="2020-07-17T14:25:16.871" v="1229" actId="1076"/>
          <ac:picMkLst>
            <pc:docMk/>
            <pc:sldMk cId="3149130162" sldId="264"/>
            <ac:picMk id="7" creationId="{AABE1D8F-A10B-4C3E-B096-67457B41E3AD}"/>
          </ac:picMkLst>
        </pc:picChg>
      </pc:sldChg>
      <pc:sldChg chg="new del">
        <pc:chgData name="Alexander Hörnlein" userId="91dffbcf-cb28-41ce-b0c9-7f57f8dbdb3a" providerId="ADAL" clId="{A037521A-1DB9-400B-ADB6-7C85C5C97A82}" dt="2020-07-17T14:27:04.071" v="1343" actId="680"/>
        <pc:sldMkLst>
          <pc:docMk/>
          <pc:sldMk cId="1003676756" sldId="265"/>
        </pc:sldMkLst>
      </pc:sldChg>
      <pc:sldChg chg="addSp delSp modSp add mod">
        <pc:chgData name="Alexander Hörnlein" userId="91dffbcf-cb28-41ce-b0c9-7f57f8dbdb3a" providerId="ADAL" clId="{A037521A-1DB9-400B-ADB6-7C85C5C97A82}" dt="2020-07-17T14:35:44.435" v="1556" actId="478"/>
        <pc:sldMkLst>
          <pc:docMk/>
          <pc:sldMk cId="2560711033" sldId="265"/>
        </pc:sldMkLst>
        <pc:spChg chg="mod">
          <ac:chgData name="Alexander Hörnlein" userId="91dffbcf-cb28-41ce-b0c9-7f57f8dbdb3a" providerId="ADAL" clId="{A037521A-1DB9-400B-ADB6-7C85C5C97A82}" dt="2020-07-17T14:31:39.416" v="1526" actId="113"/>
          <ac:spMkLst>
            <pc:docMk/>
            <pc:sldMk cId="2560711033" sldId="265"/>
            <ac:spMk id="2" creationId="{D8220021-D425-40E3-9382-8041EDA075DC}"/>
          </ac:spMkLst>
        </pc:spChg>
        <pc:spChg chg="add del mod">
          <ac:chgData name="Alexander Hörnlein" userId="91dffbcf-cb28-41ce-b0c9-7f57f8dbdb3a" providerId="ADAL" clId="{A037521A-1DB9-400B-ADB6-7C85C5C97A82}" dt="2020-07-17T14:35:44.435" v="1556" actId="478"/>
          <ac:spMkLst>
            <pc:docMk/>
            <pc:sldMk cId="2560711033" sldId="265"/>
            <ac:spMk id="3" creationId="{54857F61-5B3C-45D1-8CD9-52818C09F669}"/>
          </ac:spMkLst>
        </pc:spChg>
        <pc:spChg chg="add del mod">
          <ac:chgData name="Alexander Hörnlein" userId="91dffbcf-cb28-41ce-b0c9-7f57f8dbdb3a" providerId="ADAL" clId="{A037521A-1DB9-400B-ADB6-7C85C5C97A82}" dt="2020-07-17T14:31:16.987" v="1511" actId="478"/>
          <ac:spMkLst>
            <pc:docMk/>
            <pc:sldMk cId="2560711033" sldId="265"/>
            <ac:spMk id="4" creationId="{56D822E8-99D5-4DB3-A343-27B729A44342}"/>
          </ac:spMkLst>
        </pc:spChg>
      </pc:sldChg>
      <pc:sldChg chg="addSp delSp modSp new mod">
        <pc:chgData name="Alexander Hörnlein" userId="91dffbcf-cb28-41ce-b0c9-7f57f8dbdb3a" providerId="ADAL" clId="{A037521A-1DB9-400B-ADB6-7C85C5C97A82}" dt="2020-07-17T14:40:02.050" v="1828" actId="478"/>
        <pc:sldMkLst>
          <pc:docMk/>
          <pc:sldMk cId="3107785172" sldId="266"/>
        </pc:sldMkLst>
        <pc:spChg chg="del">
          <ac:chgData name="Alexander Hörnlein" userId="91dffbcf-cb28-41ce-b0c9-7f57f8dbdb3a" providerId="ADAL" clId="{A037521A-1DB9-400B-ADB6-7C85C5C97A82}" dt="2020-07-17T14:35:55.564" v="1557" actId="478"/>
          <ac:spMkLst>
            <pc:docMk/>
            <pc:sldMk cId="3107785172" sldId="266"/>
            <ac:spMk id="2" creationId="{5817D17F-65BF-45EB-A09F-2E154E13CAB3}"/>
          </ac:spMkLst>
        </pc:spChg>
        <pc:spChg chg="del">
          <ac:chgData name="Alexander Hörnlein" userId="91dffbcf-cb28-41ce-b0c9-7f57f8dbdb3a" providerId="ADAL" clId="{A037521A-1DB9-400B-ADB6-7C85C5C97A82}" dt="2020-07-17T14:35:58.401" v="1558" actId="478"/>
          <ac:spMkLst>
            <pc:docMk/>
            <pc:sldMk cId="3107785172" sldId="266"/>
            <ac:spMk id="3" creationId="{F0466F79-D251-4886-807B-CCC2297CF39C}"/>
          </ac:spMkLst>
        </pc:spChg>
        <pc:spChg chg="add del mod">
          <ac:chgData name="Alexander Hörnlein" userId="91dffbcf-cb28-41ce-b0c9-7f57f8dbdb3a" providerId="ADAL" clId="{A037521A-1DB9-400B-ADB6-7C85C5C97A82}" dt="2020-07-17T14:39:59.844" v="1827" actId="478"/>
          <ac:spMkLst>
            <pc:docMk/>
            <pc:sldMk cId="3107785172" sldId="266"/>
            <ac:spMk id="6" creationId="{8B9CF7FF-0306-4C3D-9ADC-C661EAC57DC2}"/>
          </ac:spMkLst>
        </pc:spChg>
        <pc:spChg chg="add del mod">
          <ac:chgData name="Alexander Hörnlein" userId="91dffbcf-cb28-41ce-b0c9-7f57f8dbdb3a" providerId="ADAL" clId="{A037521A-1DB9-400B-ADB6-7C85C5C97A82}" dt="2020-07-17T14:40:02.050" v="1828" actId="478"/>
          <ac:spMkLst>
            <pc:docMk/>
            <pc:sldMk cId="3107785172" sldId="266"/>
            <ac:spMk id="7" creationId="{51FE4DC8-6DD9-4E42-92FC-373C808BF28D}"/>
          </ac:spMkLst>
        </pc:spChg>
        <pc:picChg chg="add mod">
          <ac:chgData name="Alexander Hörnlein" userId="91dffbcf-cb28-41ce-b0c9-7f57f8dbdb3a" providerId="ADAL" clId="{A037521A-1DB9-400B-ADB6-7C85C5C97A82}" dt="2020-07-17T14:39:17.638" v="1824" actId="962"/>
          <ac:picMkLst>
            <pc:docMk/>
            <pc:sldMk cId="3107785172" sldId="266"/>
            <ac:picMk id="5" creationId="{C2ECC3E6-2F51-4625-98D5-99664D737DE8}"/>
          </ac:picMkLst>
        </pc:picChg>
      </pc:sldChg>
      <pc:sldChg chg="delSp modSp add mod">
        <pc:chgData name="Alexander Hörnlein" userId="91dffbcf-cb28-41ce-b0c9-7f57f8dbdb3a" providerId="ADAL" clId="{A037521A-1DB9-400B-ADB6-7C85C5C97A82}" dt="2020-07-17T16:57:32.099" v="8288" actId="6549"/>
        <pc:sldMkLst>
          <pc:docMk/>
          <pc:sldMk cId="1503113839" sldId="267"/>
        </pc:sldMkLst>
        <pc:spChg chg="mod">
          <ac:chgData name="Alexander Hörnlein" userId="91dffbcf-cb28-41ce-b0c9-7f57f8dbdb3a" providerId="ADAL" clId="{A037521A-1DB9-400B-ADB6-7C85C5C97A82}" dt="2020-07-17T14:30:18.569" v="1410" actId="14100"/>
          <ac:spMkLst>
            <pc:docMk/>
            <pc:sldMk cId="1503113839" sldId="267"/>
            <ac:spMk id="6" creationId="{B8CFD0BD-1414-4730-B677-2AE47F23F360}"/>
          </ac:spMkLst>
        </pc:spChg>
        <pc:spChg chg="del">
          <ac:chgData name="Alexander Hörnlein" userId="91dffbcf-cb28-41ce-b0c9-7f57f8dbdb3a" providerId="ADAL" clId="{A037521A-1DB9-400B-ADB6-7C85C5C97A82}" dt="2020-07-17T14:30:12.383" v="1408" actId="478"/>
          <ac:spMkLst>
            <pc:docMk/>
            <pc:sldMk cId="1503113839" sldId="267"/>
            <ac:spMk id="8" creationId="{B67C4CC9-DAB3-49AF-B90E-7BE356BD104C}"/>
          </ac:spMkLst>
        </pc:spChg>
        <pc:spChg chg="mod">
          <ac:chgData name="Alexander Hörnlein" userId="91dffbcf-cb28-41ce-b0c9-7f57f8dbdb3a" providerId="ADAL" clId="{A037521A-1DB9-400B-ADB6-7C85C5C97A82}" dt="2020-07-17T16:57:32.099" v="8288" actId="6549"/>
          <ac:spMkLst>
            <pc:docMk/>
            <pc:sldMk cId="1503113839" sldId="267"/>
            <ac:spMk id="10" creationId="{4F1A2B65-DC79-4833-AAD6-7B72DAD00EC5}"/>
          </ac:spMkLst>
        </pc:spChg>
      </pc:sldChg>
      <pc:sldChg chg="add">
        <pc:chgData name="Alexander Hörnlein" userId="91dffbcf-cb28-41ce-b0c9-7f57f8dbdb3a" providerId="ADAL" clId="{A037521A-1DB9-400B-ADB6-7C85C5C97A82}" dt="2020-07-17T14:35:30.621" v="1554"/>
        <pc:sldMkLst>
          <pc:docMk/>
          <pc:sldMk cId="3358971960" sldId="268"/>
        </pc:sldMkLst>
      </pc:sldChg>
      <pc:sldChg chg="modSp add mod ord">
        <pc:chgData name="Alexander Hörnlein" userId="91dffbcf-cb28-41ce-b0c9-7f57f8dbdb3a" providerId="ADAL" clId="{A037521A-1DB9-400B-ADB6-7C85C5C97A82}" dt="2020-07-17T14:37:56.477" v="1666" actId="20577"/>
        <pc:sldMkLst>
          <pc:docMk/>
          <pc:sldMk cId="2715098238" sldId="269"/>
        </pc:sldMkLst>
        <pc:spChg chg="mod">
          <ac:chgData name="Alexander Hörnlein" userId="91dffbcf-cb28-41ce-b0c9-7f57f8dbdb3a" providerId="ADAL" clId="{A037521A-1DB9-400B-ADB6-7C85C5C97A82}" dt="2020-07-17T14:37:56.477" v="1666" actId="20577"/>
          <ac:spMkLst>
            <pc:docMk/>
            <pc:sldMk cId="2715098238" sldId="269"/>
            <ac:spMk id="2" creationId="{D8220021-D425-40E3-9382-8041EDA075DC}"/>
          </ac:spMkLst>
        </pc:spChg>
      </pc:sldChg>
      <pc:sldChg chg="modSp add mod">
        <pc:chgData name="Alexander Hörnlein" userId="91dffbcf-cb28-41ce-b0c9-7f57f8dbdb3a" providerId="ADAL" clId="{A037521A-1DB9-400B-ADB6-7C85C5C97A82}" dt="2020-07-17T16:59:22.992" v="8309" actId="1036"/>
        <pc:sldMkLst>
          <pc:docMk/>
          <pc:sldMk cId="1814930827" sldId="270"/>
        </pc:sldMkLst>
        <pc:spChg chg="mod">
          <ac:chgData name="Alexander Hörnlein" userId="91dffbcf-cb28-41ce-b0c9-7f57f8dbdb3a" providerId="ADAL" clId="{A037521A-1DB9-400B-ADB6-7C85C5C97A82}" dt="2020-07-17T14:49:58.382" v="2635" actId="20577"/>
          <ac:spMkLst>
            <pc:docMk/>
            <pc:sldMk cId="1814930827" sldId="270"/>
            <ac:spMk id="6" creationId="{8B9CF7FF-0306-4C3D-9ADC-C661EAC57DC2}"/>
          </ac:spMkLst>
        </pc:spChg>
        <pc:spChg chg="mod">
          <ac:chgData name="Alexander Hörnlein" userId="91dffbcf-cb28-41ce-b0c9-7f57f8dbdb3a" providerId="ADAL" clId="{A037521A-1DB9-400B-ADB6-7C85C5C97A82}" dt="2020-07-17T16:59:22.992" v="8309" actId="1036"/>
          <ac:spMkLst>
            <pc:docMk/>
            <pc:sldMk cId="1814930827" sldId="270"/>
            <ac:spMk id="7" creationId="{51FE4DC8-6DD9-4E42-92FC-373C808BF28D}"/>
          </ac:spMkLst>
        </pc:spChg>
      </pc:sldChg>
      <pc:sldChg chg="addSp delSp modSp add mod">
        <pc:chgData name="Alexander Hörnlein" userId="91dffbcf-cb28-41ce-b0c9-7f57f8dbdb3a" providerId="ADAL" clId="{A037521A-1DB9-400B-ADB6-7C85C5C97A82}" dt="2020-07-17T17:00:18.919" v="8341" actId="1076"/>
        <pc:sldMkLst>
          <pc:docMk/>
          <pc:sldMk cId="3964677617" sldId="271"/>
        </pc:sldMkLst>
        <pc:spChg chg="mod">
          <ac:chgData name="Alexander Hörnlein" userId="91dffbcf-cb28-41ce-b0c9-7f57f8dbdb3a" providerId="ADAL" clId="{A037521A-1DB9-400B-ADB6-7C85C5C97A82}" dt="2020-07-17T14:40:49.156" v="1890" actId="14100"/>
          <ac:spMkLst>
            <pc:docMk/>
            <pc:sldMk cId="3964677617" sldId="271"/>
            <ac:spMk id="6" creationId="{8B9CF7FF-0306-4C3D-9ADC-C661EAC57DC2}"/>
          </ac:spMkLst>
        </pc:spChg>
        <pc:spChg chg="del">
          <ac:chgData name="Alexander Hörnlein" userId="91dffbcf-cb28-41ce-b0c9-7f57f8dbdb3a" providerId="ADAL" clId="{A037521A-1DB9-400B-ADB6-7C85C5C97A82}" dt="2020-07-17T14:40:25.529" v="1834" actId="478"/>
          <ac:spMkLst>
            <pc:docMk/>
            <pc:sldMk cId="3964677617" sldId="271"/>
            <ac:spMk id="7" creationId="{51FE4DC8-6DD9-4E42-92FC-373C808BF28D}"/>
          </ac:spMkLst>
        </pc:spChg>
        <pc:spChg chg="add mod">
          <ac:chgData name="Alexander Hörnlein" userId="91dffbcf-cb28-41ce-b0c9-7f57f8dbdb3a" providerId="ADAL" clId="{A037521A-1DB9-400B-ADB6-7C85C5C97A82}" dt="2020-07-17T17:00:18.919" v="8341" actId="1076"/>
          <ac:spMkLst>
            <pc:docMk/>
            <pc:sldMk cId="3964677617" sldId="271"/>
            <ac:spMk id="8" creationId="{C5A6902A-7DBC-476D-A6CA-A90180AA7946}"/>
          </ac:spMkLst>
        </pc:spChg>
        <pc:picChg chg="add del">
          <ac:chgData name="Alexander Hörnlein" userId="91dffbcf-cb28-41ce-b0c9-7f57f8dbdb3a" providerId="ADAL" clId="{A037521A-1DB9-400B-ADB6-7C85C5C97A82}" dt="2020-07-17T14:40:23.884" v="1833" actId="478"/>
          <ac:picMkLst>
            <pc:docMk/>
            <pc:sldMk cId="3964677617" sldId="271"/>
            <ac:picMk id="5" creationId="{C2ECC3E6-2F51-4625-98D5-99664D737DE8}"/>
          </ac:picMkLst>
        </pc:picChg>
        <pc:cxnChg chg="add mod">
          <ac:chgData name="Alexander Hörnlein" userId="91dffbcf-cb28-41ce-b0c9-7f57f8dbdb3a" providerId="ADAL" clId="{A037521A-1DB9-400B-ADB6-7C85C5C97A82}" dt="2020-07-17T14:44:56.912" v="2234" actId="208"/>
          <ac:cxnSpMkLst>
            <pc:docMk/>
            <pc:sldMk cId="3964677617" sldId="271"/>
            <ac:cxnSpMk id="3" creationId="{42BFD62D-5FF3-4F6F-9A9D-7FB6FE94EC85}"/>
          </ac:cxnSpMkLst>
        </pc:cxnChg>
        <pc:cxnChg chg="add mod">
          <ac:chgData name="Alexander Hörnlein" userId="91dffbcf-cb28-41ce-b0c9-7f57f8dbdb3a" providerId="ADAL" clId="{A037521A-1DB9-400B-ADB6-7C85C5C97A82}" dt="2020-07-17T14:45:04.078" v="2236" actId="1076"/>
          <ac:cxnSpMkLst>
            <pc:docMk/>
            <pc:sldMk cId="3964677617" sldId="271"/>
            <ac:cxnSpMk id="9" creationId="{FCD33A88-3C20-42A8-9742-A24234C8E5C7}"/>
          </ac:cxnSpMkLst>
        </pc:cxnChg>
      </pc:sldChg>
      <pc:sldChg chg="addSp delSp modSp add mod">
        <pc:chgData name="Alexander Hörnlein" userId="91dffbcf-cb28-41ce-b0c9-7f57f8dbdb3a" providerId="ADAL" clId="{A037521A-1DB9-400B-ADB6-7C85C5C97A82}" dt="2020-07-17T17:00:40.853" v="8353" actId="20577"/>
        <pc:sldMkLst>
          <pc:docMk/>
          <pc:sldMk cId="2745922489" sldId="272"/>
        </pc:sldMkLst>
        <pc:spChg chg="del">
          <ac:chgData name="Alexander Hörnlein" userId="91dffbcf-cb28-41ce-b0c9-7f57f8dbdb3a" providerId="ADAL" clId="{A037521A-1DB9-400B-ADB6-7C85C5C97A82}" dt="2020-07-17T14:41:37.686" v="1960" actId="478"/>
          <ac:spMkLst>
            <pc:docMk/>
            <pc:sldMk cId="2745922489" sldId="272"/>
            <ac:spMk id="6" creationId="{8B9CF7FF-0306-4C3D-9ADC-C661EAC57DC2}"/>
          </ac:spMkLst>
        </pc:spChg>
        <pc:spChg chg="mod">
          <ac:chgData name="Alexander Hörnlein" userId="91dffbcf-cb28-41ce-b0c9-7f57f8dbdb3a" providerId="ADAL" clId="{A037521A-1DB9-400B-ADB6-7C85C5C97A82}" dt="2020-07-17T17:00:40.853" v="8353" actId="20577"/>
          <ac:spMkLst>
            <pc:docMk/>
            <pc:sldMk cId="2745922489" sldId="272"/>
            <ac:spMk id="8" creationId="{C5A6902A-7DBC-476D-A6CA-A90180AA7946}"/>
          </ac:spMkLst>
        </pc:spChg>
        <pc:cxnChg chg="add mod">
          <ac:chgData name="Alexander Hörnlein" userId="91dffbcf-cb28-41ce-b0c9-7f57f8dbdb3a" providerId="ADAL" clId="{A037521A-1DB9-400B-ADB6-7C85C5C97A82}" dt="2020-07-17T14:45:14.352" v="2239" actId="14100"/>
          <ac:cxnSpMkLst>
            <pc:docMk/>
            <pc:sldMk cId="2745922489" sldId="272"/>
            <ac:cxnSpMk id="7" creationId="{C9D5042C-6352-47A5-8363-434A45F6490D}"/>
          </ac:cxnSpMkLst>
        </pc:cxnChg>
      </pc:sldChg>
      <pc:sldChg chg="addSp delSp modSp add mod">
        <pc:chgData name="Alexander Hörnlein" userId="91dffbcf-cb28-41ce-b0c9-7f57f8dbdb3a" providerId="ADAL" clId="{A037521A-1DB9-400B-ADB6-7C85C5C97A82}" dt="2020-07-17T17:16:32.897" v="8934" actId="478"/>
        <pc:sldMkLst>
          <pc:docMk/>
          <pc:sldMk cId="3657468437" sldId="273"/>
        </pc:sldMkLst>
        <pc:spChg chg="add del mod">
          <ac:chgData name="Alexander Hörnlein" userId="91dffbcf-cb28-41ce-b0c9-7f57f8dbdb3a" providerId="ADAL" clId="{A037521A-1DB9-400B-ADB6-7C85C5C97A82}" dt="2020-07-17T17:16:31.727" v="8933" actId="478"/>
          <ac:spMkLst>
            <pc:docMk/>
            <pc:sldMk cId="3657468437" sldId="273"/>
            <ac:spMk id="6" creationId="{A1FB9E3A-CFC4-4E9E-87C9-1F8806923BEE}"/>
          </ac:spMkLst>
        </pc:spChg>
        <pc:spChg chg="del">
          <ac:chgData name="Alexander Hörnlein" userId="91dffbcf-cb28-41ce-b0c9-7f57f8dbdb3a" providerId="ADAL" clId="{A037521A-1DB9-400B-ADB6-7C85C5C97A82}" dt="2020-07-17T14:45:39.101" v="2243" actId="478"/>
          <ac:spMkLst>
            <pc:docMk/>
            <pc:sldMk cId="3657468437" sldId="273"/>
            <ac:spMk id="8" creationId="{C5A6902A-7DBC-476D-A6CA-A90180AA7946}"/>
          </ac:spMkLst>
        </pc:spChg>
        <pc:spChg chg="add mod">
          <ac:chgData name="Alexander Hörnlein" userId="91dffbcf-cb28-41ce-b0c9-7f57f8dbdb3a" providerId="ADAL" clId="{A037521A-1DB9-400B-ADB6-7C85C5C97A82}" dt="2020-07-17T14:45:58.492" v="2249" actId="14100"/>
          <ac:spMkLst>
            <pc:docMk/>
            <pc:sldMk cId="3657468437" sldId="273"/>
            <ac:spMk id="9" creationId="{FE9EFAE9-0365-4723-976D-2CD2C2CFB7AF}"/>
          </ac:spMkLst>
        </pc:spChg>
        <pc:spChg chg="add del mod">
          <ac:chgData name="Alexander Hörnlein" userId="91dffbcf-cb28-41ce-b0c9-7f57f8dbdb3a" providerId="ADAL" clId="{A037521A-1DB9-400B-ADB6-7C85C5C97A82}" dt="2020-07-17T17:16:32.897" v="8934" actId="478"/>
          <ac:spMkLst>
            <pc:docMk/>
            <pc:sldMk cId="3657468437" sldId="273"/>
            <ac:spMk id="11" creationId="{0CB63F1D-F0C8-4B3B-B06D-C888B773502B}"/>
          </ac:spMkLst>
        </pc:spChg>
        <pc:picChg chg="mod">
          <ac:chgData name="Alexander Hörnlein" userId="91dffbcf-cb28-41ce-b0c9-7f57f8dbdb3a" providerId="ADAL" clId="{A037521A-1DB9-400B-ADB6-7C85C5C97A82}" dt="2020-07-17T14:46:03.254" v="2251" actId="1076"/>
          <ac:picMkLst>
            <pc:docMk/>
            <pc:sldMk cId="3657468437" sldId="273"/>
            <ac:picMk id="5" creationId="{C2ECC3E6-2F51-4625-98D5-99664D737DE8}"/>
          </ac:picMkLst>
        </pc:picChg>
        <pc:cxnChg chg="del">
          <ac:chgData name="Alexander Hörnlein" userId="91dffbcf-cb28-41ce-b0c9-7f57f8dbdb3a" providerId="ADAL" clId="{A037521A-1DB9-400B-ADB6-7C85C5C97A82}" dt="2020-07-17T14:45:40.275" v="2244" actId="478"/>
          <ac:cxnSpMkLst>
            <pc:docMk/>
            <pc:sldMk cId="3657468437" sldId="273"/>
            <ac:cxnSpMk id="7" creationId="{C9D5042C-6352-47A5-8363-434A45F6490D}"/>
          </ac:cxnSpMkLst>
        </pc:cxnChg>
        <pc:cxnChg chg="add mod">
          <ac:chgData name="Alexander Hörnlein" userId="91dffbcf-cb28-41ce-b0c9-7f57f8dbdb3a" providerId="ADAL" clId="{A037521A-1DB9-400B-ADB6-7C85C5C97A82}" dt="2020-07-17T17:16:08.260" v="8911" actId="14100"/>
          <ac:cxnSpMkLst>
            <pc:docMk/>
            <pc:sldMk cId="3657468437" sldId="273"/>
            <ac:cxnSpMk id="10" creationId="{A20A4160-A4C0-42DE-94E8-699CC5985BAA}"/>
          </ac:cxnSpMkLst>
        </pc:cxnChg>
      </pc:sldChg>
      <pc:sldChg chg="modSp add mod">
        <pc:chgData name="Alexander Hörnlein" userId="91dffbcf-cb28-41ce-b0c9-7f57f8dbdb3a" providerId="ADAL" clId="{A037521A-1DB9-400B-ADB6-7C85C5C97A82}" dt="2020-07-17T15:06:17.909" v="3199" actId="20577"/>
        <pc:sldMkLst>
          <pc:docMk/>
          <pc:sldMk cId="3754810074" sldId="274"/>
        </pc:sldMkLst>
        <pc:spChg chg="mod">
          <ac:chgData name="Alexander Hörnlein" userId="91dffbcf-cb28-41ce-b0c9-7f57f8dbdb3a" providerId="ADAL" clId="{A037521A-1DB9-400B-ADB6-7C85C5C97A82}" dt="2020-07-17T15:06:17.909" v="3199" actId="20577"/>
          <ac:spMkLst>
            <pc:docMk/>
            <pc:sldMk cId="3754810074" sldId="274"/>
            <ac:spMk id="2" creationId="{D8220021-D425-40E3-9382-8041EDA075DC}"/>
          </ac:spMkLst>
        </pc:spChg>
      </pc:sldChg>
      <pc:sldChg chg="addSp delSp modSp new mod">
        <pc:chgData name="Alexander Hörnlein" userId="91dffbcf-cb28-41ce-b0c9-7f57f8dbdb3a" providerId="ADAL" clId="{A037521A-1DB9-400B-ADB6-7C85C5C97A82}" dt="2020-07-17T15:06:32.694" v="3201" actId="20577"/>
        <pc:sldMkLst>
          <pc:docMk/>
          <pc:sldMk cId="1433365739" sldId="275"/>
        </pc:sldMkLst>
        <pc:spChg chg="del">
          <ac:chgData name="Alexander Hörnlein" userId="91dffbcf-cb28-41ce-b0c9-7f57f8dbdb3a" providerId="ADAL" clId="{A037521A-1DB9-400B-ADB6-7C85C5C97A82}" dt="2020-07-17T14:49:07.871" v="2618" actId="478"/>
          <ac:spMkLst>
            <pc:docMk/>
            <pc:sldMk cId="1433365739" sldId="275"/>
            <ac:spMk id="2" creationId="{E691B242-77A5-405D-A503-C61BD94B1A7C}"/>
          </ac:spMkLst>
        </pc:spChg>
        <pc:spChg chg="del">
          <ac:chgData name="Alexander Hörnlein" userId="91dffbcf-cb28-41ce-b0c9-7f57f8dbdb3a" providerId="ADAL" clId="{A037521A-1DB9-400B-ADB6-7C85C5C97A82}" dt="2020-07-17T14:49:09.674" v="2619" actId="478"/>
          <ac:spMkLst>
            <pc:docMk/>
            <pc:sldMk cId="1433365739" sldId="275"/>
            <ac:spMk id="3" creationId="{15EB941C-EE2A-4294-9D5D-0284D6E2E98C}"/>
          </ac:spMkLst>
        </pc:spChg>
        <pc:spChg chg="add mod">
          <ac:chgData name="Alexander Hörnlein" userId="91dffbcf-cb28-41ce-b0c9-7f57f8dbdb3a" providerId="ADAL" clId="{A037521A-1DB9-400B-ADB6-7C85C5C97A82}" dt="2020-07-17T15:06:32.694" v="3201" actId="20577"/>
          <ac:spMkLst>
            <pc:docMk/>
            <pc:sldMk cId="1433365739" sldId="275"/>
            <ac:spMk id="6" creationId="{6F184296-9EF5-443A-83A3-8D8598BFDD5A}"/>
          </ac:spMkLst>
        </pc:spChg>
        <pc:picChg chg="add mod">
          <ac:chgData name="Alexander Hörnlein" userId="91dffbcf-cb28-41ce-b0c9-7f57f8dbdb3a" providerId="ADAL" clId="{A037521A-1DB9-400B-ADB6-7C85C5C97A82}" dt="2020-07-17T14:58:58.491" v="2941" actId="1076"/>
          <ac:picMkLst>
            <pc:docMk/>
            <pc:sldMk cId="1433365739" sldId="275"/>
            <ac:picMk id="5" creationId="{D82CB951-4060-4CF9-8548-6C68C7F664E9}"/>
          </ac:picMkLst>
        </pc:picChg>
      </pc:sldChg>
      <pc:sldChg chg="addSp delSp modSp add mod">
        <pc:chgData name="Alexander Hörnlein" userId="91dffbcf-cb28-41ce-b0c9-7f57f8dbdb3a" providerId="ADAL" clId="{A037521A-1DB9-400B-ADB6-7C85C5C97A82}" dt="2020-07-17T15:06:45.868" v="3205" actId="6549"/>
        <pc:sldMkLst>
          <pc:docMk/>
          <pc:sldMk cId="3921411550" sldId="276"/>
        </pc:sldMkLst>
        <pc:spChg chg="add mod ord">
          <ac:chgData name="Alexander Hörnlein" userId="91dffbcf-cb28-41ce-b0c9-7f57f8dbdb3a" providerId="ADAL" clId="{A037521A-1DB9-400B-ADB6-7C85C5C97A82}" dt="2020-07-17T14:53:16.639" v="2707" actId="166"/>
          <ac:spMkLst>
            <pc:docMk/>
            <pc:sldMk cId="3921411550" sldId="276"/>
            <ac:spMk id="3" creationId="{4257EFFD-FBEB-4B9D-83D6-CA9992DADAF2}"/>
          </ac:spMkLst>
        </pc:spChg>
        <pc:spChg chg="add del mod">
          <ac:chgData name="Alexander Hörnlein" userId="91dffbcf-cb28-41ce-b0c9-7f57f8dbdb3a" providerId="ADAL" clId="{A037521A-1DB9-400B-ADB6-7C85C5C97A82}" dt="2020-07-17T14:53:19.368" v="2708" actId="478"/>
          <ac:spMkLst>
            <pc:docMk/>
            <pc:sldMk cId="3921411550" sldId="276"/>
            <ac:spMk id="4" creationId="{80E0F9B6-BFB3-4A31-9235-994283907A0C}"/>
          </ac:spMkLst>
        </pc:spChg>
        <pc:spChg chg="add mod">
          <ac:chgData name="Alexander Hörnlein" userId="91dffbcf-cb28-41ce-b0c9-7f57f8dbdb3a" providerId="ADAL" clId="{A037521A-1DB9-400B-ADB6-7C85C5C97A82}" dt="2020-07-17T15:06:45.868" v="3205" actId="6549"/>
          <ac:spMkLst>
            <pc:docMk/>
            <pc:sldMk cId="3921411550" sldId="276"/>
            <ac:spMk id="9" creationId="{339E64AE-773D-405C-BD2C-D69006BBEE7A}"/>
          </ac:spMkLst>
        </pc:spChg>
        <pc:picChg chg="del">
          <ac:chgData name="Alexander Hörnlein" userId="91dffbcf-cb28-41ce-b0c9-7f57f8dbdb3a" providerId="ADAL" clId="{A037521A-1DB9-400B-ADB6-7C85C5C97A82}" dt="2020-07-17T14:59:03.284" v="2943" actId="478"/>
          <ac:picMkLst>
            <pc:docMk/>
            <pc:sldMk cId="3921411550" sldId="276"/>
            <ac:picMk id="5" creationId="{D82CB951-4060-4CF9-8548-6C68C7F664E9}"/>
          </ac:picMkLst>
        </pc:picChg>
        <pc:picChg chg="add mod ord">
          <ac:chgData name="Alexander Hörnlein" userId="91dffbcf-cb28-41ce-b0c9-7f57f8dbdb3a" providerId="ADAL" clId="{A037521A-1DB9-400B-ADB6-7C85C5C97A82}" dt="2020-07-17T14:59:05.856" v="2944" actId="167"/>
          <ac:picMkLst>
            <pc:docMk/>
            <pc:sldMk cId="3921411550" sldId="276"/>
            <ac:picMk id="10" creationId="{D6BB7DD3-C71C-44E4-B957-772416243EED}"/>
          </ac:picMkLst>
        </pc:picChg>
        <pc:cxnChg chg="add del mod">
          <ac:chgData name="Alexander Hörnlein" userId="91dffbcf-cb28-41ce-b0c9-7f57f8dbdb3a" providerId="ADAL" clId="{A037521A-1DB9-400B-ADB6-7C85C5C97A82}" dt="2020-07-17T14:52:45.704" v="2700" actId="478"/>
          <ac:cxnSpMkLst>
            <pc:docMk/>
            <pc:sldMk cId="3921411550" sldId="276"/>
            <ac:cxnSpMk id="6" creationId="{B9441309-081C-4FEB-99F6-E25A78AEB7E0}"/>
          </ac:cxnSpMkLst>
        </pc:cxnChg>
        <pc:cxnChg chg="add mod ord">
          <ac:chgData name="Alexander Hörnlein" userId="91dffbcf-cb28-41ce-b0c9-7f57f8dbdb3a" providerId="ADAL" clId="{A037521A-1DB9-400B-ADB6-7C85C5C97A82}" dt="2020-07-17T14:53:12.008" v="2706" actId="166"/>
          <ac:cxnSpMkLst>
            <pc:docMk/>
            <pc:sldMk cId="3921411550" sldId="276"/>
            <ac:cxnSpMk id="7" creationId="{A2653591-DFA1-4344-89FE-F49C64E7788D}"/>
          </ac:cxnSpMkLst>
        </pc:cxnChg>
      </pc:sldChg>
      <pc:sldChg chg="addSp delSp modSp add mod">
        <pc:chgData name="Alexander Hörnlein" userId="91dffbcf-cb28-41ce-b0c9-7f57f8dbdb3a" providerId="ADAL" clId="{A037521A-1DB9-400B-ADB6-7C85C5C97A82}" dt="2020-07-17T15:06:52.363" v="3207" actId="20577"/>
        <pc:sldMkLst>
          <pc:docMk/>
          <pc:sldMk cId="3252962289" sldId="277"/>
        </pc:sldMkLst>
        <pc:spChg chg="del">
          <ac:chgData name="Alexander Hörnlein" userId="91dffbcf-cb28-41ce-b0c9-7f57f8dbdb3a" providerId="ADAL" clId="{A037521A-1DB9-400B-ADB6-7C85C5C97A82}" dt="2020-07-17T14:53:38.454" v="2711" actId="478"/>
          <ac:spMkLst>
            <pc:docMk/>
            <pc:sldMk cId="3252962289" sldId="277"/>
            <ac:spMk id="3" creationId="{4257EFFD-FBEB-4B9D-83D6-CA9992DADAF2}"/>
          </ac:spMkLst>
        </pc:spChg>
        <pc:spChg chg="add mod ord">
          <ac:chgData name="Alexander Hörnlein" userId="91dffbcf-cb28-41ce-b0c9-7f57f8dbdb3a" providerId="ADAL" clId="{A037521A-1DB9-400B-ADB6-7C85C5C97A82}" dt="2020-07-17T14:59:53.289" v="3009" actId="1037"/>
          <ac:spMkLst>
            <pc:docMk/>
            <pc:sldMk cId="3252962289" sldId="277"/>
            <ac:spMk id="6" creationId="{3AB109F7-B5AE-4882-AF7D-78C32CF1BDE5}"/>
          </ac:spMkLst>
        </pc:spChg>
        <pc:spChg chg="add mod">
          <ac:chgData name="Alexander Hörnlein" userId="91dffbcf-cb28-41ce-b0c9-7f57f8dbdb3a" providerId="ADAL" clId="{A037521A-1DB9-400B-ADB6-7C85C5C97A82}" dt="2020-07-17T14:59:53.289" v="3009" actId="1037"/>
          <ac:spMkLst>
            <pc:docMk/>
            <pc:sldMk cId="3252962289" sldId="277"/>
            <ac:spMk id="8" creationId="{9877E983-65FA-43E3-A3C4-0099C8749EE0}"/>
          </ac:spMkLst>
        </pc:spChg>
        <pc:spChg chg="add mod">
          <ac:chgData name="Alexander Hörnlein" userId="91dffbcf-cb28-41ce-b0c9-7f57f8dbdb3a" providerId="ADAL" clId="{A037521A-1DB9-400B-ADB6-7C85C5C97A82}" dt="2020-07-17T14:59:53.289" v="3009" actId="1037"/>
          <ac:spMkLst>
            <pc:docMk/>
            <pc:sldMk cId="3252962289" sldId="277"/>
            <ac:spMk id="9" creationId="{E15F16A8-4B24-4953-8233-1F8A42B0159B}"/>
          </ac:spMkLst>
        </pc:spChg>
        <pc:spChg chg="add mod ord">
          <ac:chgData name="Alexander Hörnlein" userId="91dffbcf-cb28-41ce-b0c9-7f57f8dbdb3a" providerId="ADAL" clId="{A037521A-1DB9-400B-ADB6-7C85C5C97A82}" dt="2020-07-17T14:59:53.289" v="3009" actId="1037"/>
          <ac:spMkLst>
            <pc:docMk/>
            <pc:sldMk cId="3252962289" sldId="277"/>
            <ac:spMk id="10" creationId="{22B203AD-ABB4-4C8F-8538-53F416CDDD79}"/>
          </ac:spMkLst>
        </pc:spChg>
        <pc:spChg chg="add del mod">
          <ac:chgData name="Alexander Hörnlein" userId="91dffbcf-cb28-41ce-b0c9-7f57f8dbdb3a" providerId="ADAL" clId="{A037521A-1DB9-400B-ADB6-7C85C5C97A82}" dt="2020-07-17T15:06:52.363" v="3207" actId="20577"/>
          <ac:spMkLst>
            <pc:docMk/>
            <pc:sldMk cId="3252962289" sldId="277"/>
            <ac:spMk id="13" creationId="{333C3421-16B2-4FB3-B5A8-0D7046FA3129}"/>
          </ac:spMkLst>
        </pc:spChg>
        <pc:picChg chg="del">
          <ac:chgData name="Alexander Hörnlein" userId="91dffbcf-cb28-41ce-b0c9-7f57f8dbdb3a" providerId="ADAL" clId="{A037521A-1DB9-400B-ADB6-7C85C5C97A82}" dt="2020-07-17T14:59:10.304" v="2945" actId="478"/>
          <ac:picMkLst>
            <pc:docMk/>
            <pc:sldMk cId="3252962289" sldId="277"/>
            <ac:picMk id="5" creationId="{D82CB951-4060-4CF9-8548-6C68C7F664E9}"/>
          </ac:picMkLst>
        </pc:picChg>
        <pc:picChg chg="add mod ord">
          <ac:chgData name="Alexander Hörnlein" userId="91dffbcf-cb28-41ce-b0c9-7f57f8dbdb3a" providerId="ADAL" clId="{A037521A-1DB9-400B-ADB6-7C85C5C97A82}" dt="2020-07-17T14:59:18.358" v="2947" actId="167"/>
          <ac:picMkLst>
            <pc:docMk/>
            <pc:sldMk cId="3252962289" sldId="277"/>
            <ac:picMk id="14" creationId="{49B53FE4-C803-42CE-A103-0229D9AA965E}"/>
          </ac:picMkLst>
        </pc:picChg>
        <pc:cxnChg chg="del">
          <ac:chgData name="Alexander Hörnlein" userId="91dffbcf-cb28-41ce-b0c9-7f57f8dbdb3a" providerId="ADAL" clId="{A037521A-1DB9-400B-ADB6-7C85C5C97A82}" dt="2020-07-17T14:53:37.279" v="2710" actId="478"/>
          <ac:cxnSpMkLst>
            <pc:docMk/>
            <pc:sldMk cId="3252962289" sldId="277"/>
            <ac:cxnSpMk id="7" creationId="{A2653591-DFA1-4344-89FE-F49C64E7788D}"/>
          </ac:cxnSpMkLst>
        </pc:cxnChg>
        <pc:cxnChg chg="add mod">
          <ac:chgData name="Alexander Hörnlein" userId="91dffbcf-cb28-41ce-b0c9-7f57f8dbdb3a" providerId="ADAL" clId="{A037521A-1DB9-400B-ADB6-7C85C5C97A82}" dt="2020-07-17T14:59:53.289" v="3009" actId="1037"/>
          <ac:cxnSpMkLst>
            <pc:docMk/>
            <pc:sldMk cId="3252962289" sldId="277"/>
            <ac:cxnSpMk id="11" creationId="{3548E1D2-FA48-4F9E-ACCA-5063490A20A4}"/>
          </ac:cxnSpMkLst>
        </pc:cxnChg>
        <pc:cxnChg chg="add mod">
          <ac:chgData name="Alexander Hörnlein" userId="91dffbcf-cb28-41ce-b0c9-7f57f8dbdb3a" providerId="ADAL" clId="{A037521A-1DB9-400B-ADB6-7C85C5C97A82}" dt="2020-07-17T14:59:53.289" v="3009" actId="1037"/>
          <ac:cxnSpMkLst>
            <pc:docMk/>
            <pc:sldMk cId="3252962289" sldId="277"/>
            <ac:cxnSpMk id="12" creationId="{BA4DEB6C-B5E0-49C6-86FF-312EBE8F7C8B}"/>
          </ac:cxnSpMkLst>
        </pc:cxnChg>
      </pc:sldChg>
      <pc:sldChg chg="addSp delSp modSp add mod">
        <pc:chgData name="Alexander Hörnlein" userId="91dffbcf-cb28-41ce-b0c9-7f57f8dbdb3a" providerId="ADAL" clId="{A037521A-1DB9-400B-ADB6-7C85C5C97A82}" dt="2020-07-17T15:33:10.201" v="3364" actId="478"/>
        <pc:sldMkLst>
          <pc:docMk/>
          <pc:sldMk cId="4282509997" sldId="278"/>
        </pc:sldMkLst>
        <pc:spChg chg="del">
          <ac:chgData name="Alexander Hörnlein" userId="91dffbcf-cb28-41ce-b0c9-7f57f8dbdb3a" providerId="ADAL" clId="{A037521A-1DB9-400B-ADB6-7C85C5C97A82}" dt="2020-07-17T14:56:33.296" v="2877" actId="478"/>
          <ac:spMkLst>
            <pc:docMk/>
            <pc:sldMk cId="4282509997" sldId="278"/>
            <ac:spMk id="6" creationId="{3AB109F7-B5AE-4882-AF7D-78C32CF1BDE5}"/>
          </ac:spMkLst>
        </pc:spChg>
        <pc:spChg chg="mod">
          <ac:chgData name="Alexander Hörnlein" userId="91dffbcf-cb28-41ce-b0c9-7f57f8dbdb3a" providerId="ADAL" clId="{A037521A-1DB9-400B-ADB6-7C85C5C97A82}" dt="2020-07-17T15:00:04.163" v="3047" actId="1037"/>
          <ac:spMkLst>
            <pc:docMk/>
            <pc:sldMk cId="4282509997" sldId="278"/>
            <ac:spMk id="8" creationId="{9877E983-65FA-43E3-A3C4-0099C8749EE0}"/>
          </ac:spMkLst>
        </pc:spChg>
        <pc:spChg chg="del">
          <ac:chgData name="Alexander Hörnlein" userId="91dffbcf-cb28-41ce-b0c9-7f57f8dbdb3a" providerId="ADAL" clId="{A037521A-1DB9-400B-ADB6-7C85C5C97A82}" dt="2020-07-17T14:55:32.317" v="2756" actId="478"/>
          <ac:spMkLst>
            <pc:docMk/>
            <pc:sldMk cId="4282509997" sldId="278"/>
            <ac:spMk id="9" creationId="{E15F16A8-4B24-4953-8233-1F8A42B0159B}"/>
          </ac:spMkLst>
        </pc:spChg>
        <pc:spChg chg="mod">
          <ac:chgData name="Alexander Hörnlein" userId="91dffbcf-cb28-41ce-b0c9-7f57f8dbdb3a" providerId="ADAL" clId="{A037521A-1DB9-400B-ADB6-7C85C5C97A82}" dt="2020-07-17T15:10:25.837" v="3288" actId="1076"/>
          <ac:spMkLst>
            <pc:docMk/>
            <pc:sldMk cId="4282509997" sldId="278"/>
            <ac:spMk id="10" creationId="{22B203AD-ABB4-4C8F-8538-53F416CDDD79}"/>
          </ac:spMkLst>
        </pc:spChg>
        <pc:spChg chg="add mod">
          <ac:chgData name="Alexander Hörnlein" userId="91dffbcf-cb28-41ce-b0c9-7f57f8dbdb3a" providerId="ADAL" clId="{A037521A-1DB9-400B-ADB6-7C85C5C97A82}" dt="2020-07-17T15:06:57.028" v="3209" actId="20577"/>
          <ac:spMkLst>
            <pc:docMk/>
            <pc:sldMk cId="4282509997" sldId="278"/>
            <ac:spMk id="14" creationId="{6C2C7E0E-F507-497B-9923-B00676E5502F}"/>
          </ac:spMkLst>
        </pc:spChg>
        <pc:picChg chg="add del">
          <ac:chgData name="Alexander Hörnlein" userId="91dffbcf-cb28-41ce-b0c9-7f57f8dbdb3a" providerId="ADAL" clId="{A037521A-1DB9-400B-ADB6-7C85C5C97A82}" dt="2020-07-17T14:59:21.106" v="2948" actId="478"/>
          <ac:picMkLst>
            <pc:docMk/>
            <pc:sldMk cId="4282509997" sldId="278"/>
            <ac:picMk id="5" creationId="{D82CB951-4060-4CF9-8548-6C68C7F664E9}"/>
          </ac:picMkLst>
        </pc:picChg>
        <pc:picChg chg="add del mod ord">
          <ac:chgData name="Alexander Hörnlein" userId="91dffbcf-cb28-41ce-b0c9-7f57f8dbdb3a" providerId="ADAL" clId="{A037521A-1DB9-400B-ADB6-7C85C5C97A82}" dt="2020-07-17T15:33:10.201" v="3364" actId="478"/>
          <ac:picMkLst>
            <pc:docMk/>
            <pc:sldMk cId="4282509997" sldId="278"/>
            <ac:picMk id="13" creationId="{C26B2B5F-0E20-4A20-8E5D-47B987F2E406}"/>
          </ac:picMkLst>
        </pc:picChg>
        <pc:cxnChg chg="mod ord">
          <ac:chgData name="Alexander Hörnlein" userId="91dffbcf-cb28-41ce-b0c9-7f57f8dbdb3a" providerId="ADAL" clId="{A037521A-1DB9-400B-ADB6-7C85C5C97A82}" dt="2020-07-17T15:10:40.634" v="3291" actId="14100"/>
          <ac:cxnSpMkLst>
            <pc:docMk/>
            <pc:sldMk cId="4282509997" sldId="278"/>
            <ac:cxnSpMk id="11" creationId="{3548E1D2-FA48-4F9E-ACCA-5063490A20A4}"/>
          </ac:cxnSpMkLst>
        </pc:cxnChg>
        <pc:cxnChg chg="del">
          <ac:chgData name="Alexander Hörnlein" userId="91dffbcf-cb28-41ce-b0c9-7f57f8dbdb3a" providerId="ADAL" clId="{A037521A-1DB9-400B-ADB6-7C85C5C97A82}" dt="2020-07-17T14:56:34.424" v="2878" actId="478"/>
          <ac:cxnSpMkLst>
            <pc:docMk/>
            <pc:sldMk cId="4282509997" sldId="278"/>
            <ac:cxnSpMk id="12" creationId="{BA4DEB6C-B5E0-49C6-86FF-312EBE8F7C8B}"/>
          </ac:cxnSpMkLst>
        </pc:cxnChg>
      </pc:sldChg>
      <pc:sldChg chg="modSp add mod">
        <pc:chgData name="Alexander Hörnlein" userId="91dffbcf-cb28-41ce-b0c9-7f57f8dbdb3a" providerId="ADAL" clId="{A037521A-1DB9-400B-ADB6-7C85C5C97A82}" dt="2020-07-17T17:17:29.820" v="8972" actId="114"/>
        <pc:sldMkLst>
          <pc:docMk/>
          <pc:sldMk cId="729988044" sldId="279"/>
        </pc:sldMkLst>
        <pc:spChg chg="mod">
          <ac:chgData name="Alexander Hörnlein" userId="91dffbcf-cb28-41ce-b0c9-7f57f8dbdb3a" providerId="ADAL" clId="{A037521A-1DB9-400B-ADB6-7C85C5C97A82}" dt="2020-07-17T17:17:29.820" v="8972" actId="114"/>
          <ac:spMkLst>
            <pc:docMk/>
            <pc:sldMk cId="729988044" sldId="279"/>
            <ac:spMk id="2" creationId="{D8220021-D425-40E3-9382-8041EDA075DC}"/>
          </ac:spMkLst>
        </pc:spChg>
      </pc:sldChg>
      <pc:sldChg chg="addSp delSp modSp add mod">
        <pc:chgData name="Alexander Hörnlein" userId="91dffbcf-cb28-41ce-b0c9-7f57f8dbdb3a" providerId="ADAL" clId="{A037521A-1DB9-400B-ADB6-7C85C5C97A82}" dt="2020-07-17T15:33:20.204" v="3368" actId="962"/>
        <pc:sldMkLst>
          <pc:docMk/>
          <pc:sldMk cId="723156566" sldId="280"/>
        </pc:sldMkLst>
        <pc:spChg chg="del">
          <ac:chgData name="Alexander Hörnlein" userId="91dffbcf-cb28-41ce-b0c9-7f57f8dbdb3a" providerId="ADAL" clId="{A037521A-1DB9-400B-ADB6-7C85C5C97A82}" dt="2020-07-17T15:32:46.524" v="3359" actId="478"/>
          <ac:spMkLst>
            <pc:docMk/>
            <pc:sldMk cId="723156566" sldId="280"/>
            <ac:spMk id="2" creationId="{D8220021-D425-40E3-9382-8041EDA075DC}"/>
          </ac:spMkLst>
        </pc:spChg>
        <pc:spChg chg="add del mod">
          <ac:chgData name="Alexander Hörnlein" userId="91dffbcf-cb28-41ce-b0c9-7f57f8dbdb3a" providerId="ADAL" clId="{A037521A-1DB9-400B-ADB6-7C85C5C97A82}" dt="2020-07-17T15:32:49.049" v="3360" actId="478"/>
          <ac:spMkLst>
            <pc:docMk/>
            <pc:sldMk cId="723156566" sldId="280"/>
            <ac:spMk id="4" creationId="{7DB7F82A-2E3B-49C0-B538-B7556D1EDD41}"/>
          </ac:spMkLst>
        </pc:spChg>
        <pc:picChg chg="add del mod">
          <ac:chgData name="Alexander Hörnlein" userId="91dffbcf-cb28-41ce-b0c9-7f57f8dbdb3a" providerId="ADAL" clId="{A037521A-1DB9-400B-ADB6-7C85C5C97A82}" dt="2020-07-17T15:33:13.488" v="3365" actId="478"/>
          <ac:picMkLst>
            <pc:docMk/>
            <pc:sldMk cId="723156566" sldId="280"/>
            <ac:picMk id="6" creationId="{D3AFC2A0-FF5B-4792-81D3-47C6F5FBDFC1}"/>
          </ac:picMkLst>
        </pc:picChg>
        <pc:picChg chg="add mod">
          <ac:chgData name="Alexander Hörnlein" userId="91dffbcf-cb28-41ce-b0c9-7f57f8dbdb3a" providerId="ADAL" clId="{A037521A-1DB9-400B-ADB6-7C85C5C97A82}" dt="2020-07-17T15:33:20.204" v="3368" actId="962"/>
          <ac:picMkLst>
            <pc:docMk/>
            <pc:sldMk cId="723156566" sldId="280"/>
            <ac:picMk id="8" creationId="{34629C70-8455-4A80-9A16-2404CF3B6306}"/>
          </ac:picMkLst>
        </pc:picChg>
      </pc:sldChg>
      <pc:sldChg chg="modSp add mod">
        <pc:chgData name="Alexander Hörnlein" userId="91dffbcf-cb28-41ce-b0c9-7f57f8dbdb3a" providerId="ADAL" clId="{A037521A-1DB9-400B-ADB6-7C85C5C97A82}" dt="2020-07-17T17:02:44.507" v="8418" actId="14100"/>
        <pc:sldMkLst>
          <pc:docMk/>
          <pc:sldMk cId="328191520" sldId="281"/>
        </pc:sldMkLst>
        <pc:spChg chg="mod">
          <ac:chgData name="Alexander Hörnlein" userId="91dffbcf-cb28-41ce-b0c9-7f57f8dbdb3a" providerId="ADAL" clId="{A037521A-1DB9-400B-ADB6-7C85C5C97A82}" dt="2020-07-17T17:02:44.507" v="8418" actId="14100"/>
          <ac:spMkLst>
            <pc:docMk/>
            <pc:sldMk cId="328191520" sldId="281"/>
            <ac:spMk id="2" creationId="{D8220021-D425-40E3-9382-8041EDA075DC}"/>
          </ac:spMkLst>
        </pc:spChg>
      </pc:sldChg>
      <pc:sldChg chg="modSp add mod">
        <pc:chgData name="Alexander Hörnlein" userId="91dffbcf-cb28-41ce-b0c9-7f57f8dbdb3a" providerId="ADAL" clId="{A037521A-1DB9-400B-ADB6-7C85C5C97A82}" dt="2020-07-17T17:17:55.895" v="8973" actId="20577"/>
        <pc:sldMkLst>
          <pc:docMk/>
          <pc:sldMk cId="3305986216" sldId="282"/>
        </pc:sldMkLst>
        <pc:spChg chg="mod">
          <ac:chgData name="Alexander Hörnlein" userId="91dffbcf-cb28-41ce-b0c9-7f57f8dbdb3a" providerId="ADAL" clId="{A037521A-1DB9-400B-ADB6-7C85C5C97A82}" dt="2020-07-17T17:17:55.895" v="8973" actId="20577"/>
          <ac:spMkLst>
            <pc:docMk/>
            <pc:sldMk cId="3305986216" sldId="282"/>
            <ac:spMk id="2" creationId="{D8220021-D425-40E3-9382-8041EDA075DC}"/>
          </ac:spMkLst>
        </pc:spChg>
      </pc:sldChg>
      <pc:sldChg chg="addSp delSp modSp new mod">
        <pc:chgData name="Alexander Hörnlein" userId="91dffbcf-cb28-41ce-b0c9-7f57f8dbdb3a" providerId="ADAL" clId="{A037521A-1DB9-400B-ADB6-7C85C5C97A82}" dt="2020-07-17T15:37:17.397" v="3712" actId="962"/>
        <pc:sldMkLst>
          <pc:docMk/>
          <pc:sldMk cId="578481193" sldId="283"/>
        </pc:sldMkLst>
        <pc:spChg chg="del">
          <ac:chgData name="Alexander Hörnlein" userId="91dffbcf-cb28-41ce-b0c9-7f57f8dbdb3a" providerId="ADAL" clId="{A037521A-1DB9-400B-ADB6-7C85C5C97A82}" dt="2020-07-17T15:37:09.281" v="3708" actId="478"/>
          <ac:spMkLst>
            <pc:docMk/>
            <pc:sldMk cId="578481193" sldId="283"/>
            <ac:spMk id="2" creationId="{4BDA8A81-04EE-445F-942A-17DDC99F42EA}"/>
          </ac:spMkLst>
        </pc:spChg>
        <pc:spChg chg="del">
          <ac:chgData name="Alexander Hörnlein" userId="91dffbcf-cb28-41ce-b0c9-7f57f8dbdb3a" providerId="ADAL" clId="{A037521A-1DB9-400B-ADB6-7C85C5C97A82}" dt="2020-07-17T15:37:10.188" v="3709" actId="478"/>
          <ac:spMkLst>
            <pc:docMk/>
            <pc:sldMk cId="578481193" sldId="283"/>
            <ac:spMk id="3" creationId="{318410F3-DCF7-4D5E-BB9C-E6A467C576CE}"/>
          </ac:spMkLst>
        </pc:spChg>
        <pc:picChg chg="add mod">
          <ac:chgData name="Alexander Hörnlein" userId="91dffbcf-cb28-41ce-b0c9-7f57f8dbdb3a" providerId="ADAL" clId="{A037521A-1DB9-400B-ADB6-7C85C5C97A82}" dt="2020-07-17T15:37:17.397" v="3712" actId="962"/>
          <ac:picMkLst>
            <pc:docMk/>
            <pc:sldMk cId="578481193" sldId="283"/>
            <ac:picMk id="5" creationId="{6B9DA20B-6677-4604-9E21-31BCD838B59E}"/>
          </ac:picMkLst>
        </pc:picChg>
      </pc:sldChg>
      <pc:sldChg chg="modSp add mod">
        <pc:chgData name="Alexander Hörnlein" userId="91dffbcf-cb28-41ce-b0c9-7f57f8dbdb3a" providerId="ADAL" clId="{A037521A-1DB9-400B-ADB6-7C85C5C97A82}" dt="2020-07-17T17:18:47.477" v="9040" actId="20577"/>
        <pc:sldMkLst>
          <pc:docMk/>
          <pc:sldMk cId="1759693301" sldId="284"/>
        </pc:sldMkLst>
        <pc:spChg chg="mod">
          <ac:chgData name="Alexander Hörnlein" userId="91dffbcf-cb28-41ce-b0c9-7f57f8dbdb3a" providerId="ADAL" clId="{A037521A-1DB9-400B-ADB6-7C85C5C97A82}" dt="2020-07-17T17:18:47.477" v="9040" actId="20577"/>
          <ac:spMkLst>
            <pc:docMk/>
            <pc:sldMk cId="1759693301" sldId="284"/>
            <ac:spMk id="2" creationId="{D8220021-D425-40E3-9382-8041EDA075DC}"/>
          </ac:spMkLst>
        </pc:spChg>
      </pc:sldChg>
      <pc:sldChg chg="addSp delSp modSp new mod">
        <pc:chgData name="Alexander Hörnlein" userId="91dffbcf-cb28-41ce-b0c9-7f57f8dbdb3a" providerId="ADAL" clId="{A037521A-1DB9-400B-ADB6-7C85C5C97A82}" dt="2020-07-17T15:39:06.480" v="3839" actId="962"/>
        <pc:sldMkLst>
          <pc:docMk/>
          <pc:sldMk cId="3865872463" sldId="285"/>
        </pc:sldMkLst>
        <pc:spChg chg="del">
          <ac:chgData name="Alexander Hörnlein" userId="91dffbcf-cb28-41ce-b0c9-7f57f8dbdb3a" providerId="ADAL" clId="{A037521A-1DB9-400B-ADB6-7C85C5C97A82}" dt="2020-07-17T15:38:48.775" v="3835" actId="478"/>
          <ac:spMkLst>
            <pc:docMk/>
            <pc:sldMk cId="3865872463" sldId="285"/>
            <ac:spMk id="2" creationId="{9556CCCD-8F58-4753-86C3-BEC2DACC4820}"/>
          </ac:spMkLst>
        </pc:spChg>
        <pc:spChg chg="del">
          <ac:chgData name="Alexander Hörnlein" userId="91dffbcf-cb28-41ce-b0c9-7f57f8dbdb3a" providerId="ADAL" clId="{A037521A-1DB9-400B-ADB6-7C85C5C97A82}" dt="2020-07-17T15:38:50.242" v="3836" actId="478"/>
          <ac:spMkLst>
            <pc:docMk/>
            <pc:sldMk cId="3865872463" sldId="285"/>
            <ac:spMk id="3" creationId="{FCBB62B1-CC0D-47B7-B65C-DBDB69715259}"/>
          </ac:spMkLst>
        </pc:spChg>
        <pc:picChg chg="add mod">
          <ac:chgData name="Alexander Hörnlein" userId="91dffbcf-cb28-41ce-b0c9-7f57f8dbdb3a" providerId="ADAL" clId="{A037521A-1DB9-400B-ADB6-7C85C5C97A82}" dt="2020-07-17T15:39:06.480" v="3839" actId="962"/>
          <ac:picMkLst>
            <pc:docMk/>
            <pc:sldMk cId="3865872463" sldId="285"/>
            <ac:picMk id="5" creationId="{55554179-7CD3-4901-9E41-8739C17637A9}"/>
          </ac:picMkLst>
        </pc:picChg>
      </pc:sldChg>
      <pc:sldChg chg="modSp add del mod">
        <pc:chgData name="Alexander Hörnlein" userId="91dffbcf-cb28-41ce-b0c9-7f57f8dbdb3a" providerId="ADAL" clId="{A037521A-1DB9-400B-ADB6-7C85C5C97A82}" dt="2020-07-17T17:19:15.292" v="9051" actId="6549"/>
        <pc:sldMkLst>
          <pc:docMk/>
          <pc:sldMk cId="1876917135" sldId="286"/>
        </pc:sldMkLst>
        <pc:spChg chg="mod">
          <ac:chgData name="Alexander Hörnlein" userId="91dffbcf-cb28-41ce-b0c9-7f57f8dbdb3a" providerId="ADAL" clId="{A037521A-1DB9-400B-ADB6-7C85C5C97A82}" dt="2020-07-17T17:19:15.292" v="9051" actId="6549"/>
          <ac:spMkLst>
            <pc:docMk/>
            <pc:sldMk cId="1876917135" sldId="286"/>
            <ac:spMk id="2" creationId="{D8220021-D425-40E3-9382-8041EDA075DC}"/>
          </ac:spMkLst>
        </pc:spChg>
      </pc:sldChg>
      <pc:sldChg chg="addSp delSp modSp new mod">
        <pc:chgData name="Alexander Hörnlein" userId="91dffbcf-cb28-41ce-b0c9-7f57f8dbdb3a" providerId="ADAL" clId="{A037521A-1DB9-400B-ADB6-7C85C5C97A82}" dt="2020-07-17T15:41:35.216" v="4158" actId="962"/>
        <pc:sldMkLst>
          <pc:docMk/>
          <pc:sldMk cId="231378621" sldId="287"/>
        </pc:sldMkLst>
        <pc:spChg chg="del">
          <ac:chgData name="Alexander Hörnlein" userId="91dffbcf-cb28-41ce-b0c9-7f57f8dbdb3a" providerId="ADAL" clId="{A037521A-1DB9-400B-ADB6-7C85C5C97A82}" dt="2020-07-17T15:41:29.896" v="4155" actId="478"/>
          <ac:spMkLst>
            <pc:docMk/>
            <pc:sldMk cId="231378621" sldId="287"/>
            <ac:spMk id="2" creationId="{5CAA51E7-1EE6-4CC5-A50E-EACF90C721DE}"/>
          </ac:spMkLst>
        </pc:spChg>
        <pc:spChg chg="del">
          <ac:chgData name="Alexander Hörnlein" userId="91dffbcf-cb28-41ce-b0c9-7f57f8dbdb3a" providerId="ADAL" clId="{A037521A-1DB9-400B-ADB6-7C85C5C97A82}" dt="2020-07-17T15:41:28.027" v="4154" actId="478"/>
          <ac:spMkLst>
            <pc:docMk/>
            <pc:sldMk cId="231378621" sldId="287"/>
            <ac:spMk id="3" creationId="{357DA612-3E1D-4FBE-8C29-7363D29E22C7}"/>
          </ac:spMkLst>
        </pc:spChg>
        <pc:picChg chg="add mod">
          <ac:chgData name="Alexander Hörnlein" userId="91dffbcf-cb28-41ce-b0c9-7f57f8dbdb3a" providerId="ADAL" clId="{A037521A-1DB9-400B-ADB6-7C85C5C97A82}" dt="2020-07-17T15:41:35.216" v="4158" actId="962"/>
          <ac:picMkLst>
            <pc:docMk/>
            <pc:sldMk cId="231378621" sldId="287"/>
            <ac:picMk id="5" creationId="{82C86B87-9743-441B-A757-A9D6FD921D08}"/>
          </ac:picMkLst>
        </pc:picChg>
      </pc:sldChg>
      <pc:sldChg chg="addSp delSp modSp add mod">
        <pc:chgData name="Alexander Hörnlein" userId="91dffbcf-cb28-41ce-b0c9-7f57f8dbdb3a" providerId="ADAL" clId="{A037521A-1DB9-400B-ADB6-7C85C5C97A82}" dt="2020-07-17T17:19:51.836" v="9059" actId="478"/>
        <pc:sldMkLst>
          <pc:docMk/>
          <pc:sldMk cId="2523949478" sldId="288"/>
        </pc:sldMkLst>
        <pc:spChg chg="add mod">
          <ac:chgData name="Alexander Hörnlein" userId="91dffbcf-cb28-41ce-b0c9-7f57f8dbdb3a" providerId="ADAL" clId="{A037521A-1DB9-400B-ADB6-7C85C5C97A82}" dt="2020-07-17T17:19:30.460" v="9052" actId="20577"/>
          <ac:spMkLst>
            <pc:docMk/>
            <pc:sldMk cId="2523949478" sldId="288"/>
            <ac:spMk id="4" creationId="{CC6B7A29-4862-4992-9E48-D883365E0209}"/>
          </ac:spMkLst>
        </pc:spChg>
        <pc:spChg chg="add del mod">
          <ac:chgData name="Alexander Hörnlein" userId="91dffbcf-cb28-41ce-b0c9-7f57f8dbdb3a" providerId="ADAL" clId="{A037521A-1DB9-400B-ADB6-7C85C5C97A82}" dt="2020-07-17T17:19:51.836" v="9059" actId="478"/>
          <ac:spMkLst>
            <pc:docMk/>
            <pc:sldMk cId="2523949478" sldId="288"/>
            <ac:spMk id="6" creationId="{A0AD1625-C194-4E14-8B78-2BAC3A61E397}"/>
          </ac:spMkLst>
        </pc:spChg>
        <pc:cxnChg chg="add mod">
          <ac:chgData name="Alexander Hörnlein" userId="91dffbcf-cb28-41ce-b0c9-7f57f8dbdb3a" providerId="ADAL" clId="{A037521A-1DB9-400B-ADB6-7C85C5C97A82}" dt="2020-07-17T15:55:28.218" v="4221" actId="14100"/>
          <ac:cxnSpMkLst>
            <pc:docMk/>
            <pc:sldMk cId="2523949478" sldId="288"/>
            <ac:cxnSpMk id="3" creationId="{E5CC1968-9754-43D9-BB74-2B07F3A2F282}"/>
          </ac:cxnSpMkLst>
        </pc:cxnChg>
      </pc:sldChg>
      <pc:sldChg chg="new del">
        <pc:chgData name="Alexander Hörnlein" userId="91dffbcf-cb28-41ce-b0c9-7f57f8dbdb3a" providerId="ADAL" clId="{A037521A-1DB9-400B-ADB6-7C85C5C97A82}" dt="2020-07-17T15:41:50.778" v="4162" actId="47"/>
        <pc:sldMkLst>
          <pc:docMk/>
          <pc:sldMk cId="3529324524" sldId="288"/>
        </pc:sldMkLst>
      </pc:sldChg>
      <pc:sldChg chg="addSp delSp modSp add mod">
        <pc:chgData name="Alexander Hörnlein" userId="91dffbcf-cb28-41ce-b0c9-7f57f8dbdb3a" providerId="ADAL" clId="{A037521A-1DB9-400B-ADB6-7C85C5C97A82}" dt="2020-07-17T17:19:46.544" v="9058" actId="14100"/>
        <pc:sldMkLst>
          <pc:docMk/>
          <pc:sldMk cId="2173605063" sldId="289"/>
        </pc:sldMkLst>
        <pc:spChg chg="del mod">
          <ac:chgData name="Alexander Hörnlein" userId="91dffbcf-cb28-41ce-b0c9-7f57f8dbdb3a" providerId="ADAL" clId="{A037521A-1DB9-400B-ADB6-7C85C5C97A82}" dt="2020-07-17T15:58:25.872" v="4496" actId="478"/>
          <ac:spMkLst>
            <pc:docMk/>
            <pc:sldMk cId="2173605063" sldId="289"/>
            <ac:spMk id="4" creationId="{CC6B7A29-4862-4992-9E48-D883365E0209}"/>
          </ac:spMkLst>
        </pc:spChg>
        <pc:spChg chg="del">
          <ac:chgData name="Alexander Hörnlein" userId="91dffbcf-cb28-41ce-b0c9-7f57f8dbdb3a" providerId="ADAL" clId="{A037521A-1DB9-400B-ADB6-7C85C5C97A82}" dt="2020-07-17T15:57:29.330" v="4393" actId="478"/>
          <ac:spMkLst>
            <pc:docMk/>
            <pc:sldMk cId="2173605063" sldId="289"/>
            <ac:spMk id="6" creationId="{A0AD1625-C194-4E14-8B78-2BAC3A61E397}"/>
          </ac:spMkLst>
        </pc:spChg>
        <pc:spChg chg="add mod">
          <ac:chgData name="Alexander Hörnlein" userId="91dffbcf-cb28-41ce-b0c9-7f57f8dbdb3a" providerId="ADAL" clId="{A037521A-1DB9-400B-ADB6-7C85C5C97A82}" dt="2020-07-17T17:19:46.544" v="9058" actId="14100"/>
          <ac:spMkLst>
            <pc:docMk/>
            <pc:sldMk cId="2173605063" sldId="289"/>
            <ac:spMk id="8" creationId="{D7260C8F-BB54-4FC9-AE48-00F15C03DCDB}"/>
          </ac:spMkLst>
        </pc:spChg>
        <pc:picChg chg="del">
          <ac:chgData name="Alexander Hörnlein" userId="91dffbcf-cb28-41ce-b0c9-7f57f8dbdb3a" providerId="ADAL" clId="{A037521A-1DB9-400B-ADB6-7C85C5C97A82}" dt="2020-07-17T15:57:19.266" v="4388" actId="478"/>
          <ac:picMkLst>
            <pc:docMk/>
            <pc:sldMk cId="2173605063" sldId="289"/>
            <ac:picMk id="5" creationId="{82C86B87-9743-441B-A757-A9D6FD921D08}"/>
          </ac:picMkLst>
        </pc:picChg>
        <pc:picChg chg="add del mod ord">
          <ac:chgData name="Alexander Hörnlein" userId="91dffbcf-cb28-41ce-b0c9-7f57f8dbdb3a" providerId="ADAL" clId="{A037521A-1DB9-400B-ADB6-7C85C5C97A82}" dt="2020-07-17T15:58:24.537" v="4495" actId="478"/>
          <ac:picMkLst>
            <pc:docMk/>
            <pc:sldMk cId="2173605063" sldId="289"/>
            <ac:picMk id="7" creationId="{71F80C5B-2EF8-4A3F-AC01-ACE768BC25F0}"/>
          </ac:picMkLst>
        </pc:picChg>
        <pc:cxnChg chg="del">
          <ac:chgData name="Alexander Hörnlein" userId="91dffbcf-cb28-41ce-b0c9-7f57f8dbdb3a" providerId="ADAL" clId="{A037521A-1DB9-400B-ADB6-7C85C5C97A82}" dt="2020-07-17T15:57:31.001" v="4394" actId="478"/>
          <ac:cxnSpMkLst>
            <pc:docMk/>
            <pc:sldMk cId="2173605063" sldId="289"/>
            <ac:cxnSpMk id="3" creationId="{E5CC1968-9754-43D9-BB74-2B07F3A2F282}"/>
          </ac:cxnSpMkLst>
        </pc:cxnChg>
      </pc:sldChg>
      <pc:sldChg chg="addSp delSp modSp add mod ord">
        <pc:chgData name="Alexander Hörnlein" userId="91dffbcf-cb28-41ce-b0c9-7f57f8dbdb3a" providerId="ADAL" clId="{A037521A-1DB9-400B-ADB6-7C85C5C97A82}" dt="2020-07-17T17:29:22.505" v="9361" actId="1076"/>
        <pc:sldMkLst>
          <pc:docMk/>
          <pc:sldMk cId="761495445" sldId="290"/>
        </pc:sldMkLst>
        <pc:spChg chg="add mod">
          <ac:chgData name="Alexander Hörnlein" userId="91dffbcf-cb28-41ce-b0c9-7f57f8dbdb3a" providerId="ADAL" clId="{A037521A-1DB9-400B-ADB6-7C85C5C97A82}" dt="2020-07-17T16:13:32.167" v="5487" actId="1076"/>
          <ac:spMkLst>
            <pc:docMk/>
            <pc:sldMk cId="761495445" sldId="290"/>
            <ac:spMk id="4" creationId="{5541E51D-76DD-4F5B-8458-5E20CA5381D4}"/>
          </ac:spMkLst>
        </pc:spChg>
        <pc:spChg chg="add del mod">
          <ac:chgData name="Alexander Hörnlein" userId="91dffbcf-cb28-41ce-b0c9-7f57f8dbdb3a" providerId="ADAL" clId="{A037521A-1DB9-400B-ADB6-7C85C5C97A82}" dt="2020-07-17T16:01:56.368" v="4730" actId="478"/>
          <ac:spMkLst>
            <pc:docMk/>
            <pc:sldMk cId="761495445" sldId="290"/>
            <ac:spMk id="6" creationId="{8D5A8025-5837-4378-809B-B8163EB7315B}"/>
          </ac:spMkLst>
        </pc:spChg>
        <pc:spChg chg="add mod">
          <ac:chgData name="Alexander Hörnlein" userId="91dffbcf-cb28-41ce-b0c9-7f57f8dbdb3a" providerId="ADAL" clId="{A037521A-1DB9-400B-ADB6-7C85C5C97A82}" dt="2020-07-17T17:29:11.984" v="9358" actId="14100"/>
          <ac:spMkLst>
            <pc:docMk/>
            <pc:sldMk cId="761495445" sldId="290"/>
            <ac:spMk id="7" creationId="{95540FBD-0398-472D-B348-21CDF04FFD94}"/>
          </ac:spMkLst>
        </pc:spChg>
        <pc:spChg chg="add mod">
          <ac:chgData name="Alexander Hörnlein" userId="91dffbcf-cb28-41ce-b0c9-7f57f8dbdb3a" providerId="ADAL" clId="{A037521A-1DB9-400B-ADB6-7C85C5C97A82}" dt="2020-07-17T17:29:22.505" v="9361" actId="1076"/>
          <ac:spMkLst>
            <pc:docMk/>
            <pc:sldMk cId="761495445" sldId="290"/>
            <ac:spMk id="8" creationId="{E111852D-6372-4F15-AB03-D59556778EC9}"/>
          </ac:spMkLst>
        </pc:spChg>
        <pc:picChg chg="mod">
          <ac:chgData name="Alexander Hörnlein" userId="91dffbcf-cb28-41ce-b0c9-7f57f8dbdb3a" providerId="ADAL" clId="{A037521A-1DB9-400B-ADB6-7C85C5C97A82}" dt="2020-07-17T17:29:16.892" v="9360" actId="1076"/>
          <ac:picMkLst>
            <pc:docMk/>
            <pc:sldMk cId="761495445" sldId="290"/>
            <ac:picMk id="5" creationId="{82C86B87-9743-441B-A757-A9D6FD921D08}"/>
          </ac:picMkLst>
        </pc:picChg>
        <pc:cxnChg chg="add mod">
          <ac:chgData name="Alexander Hörnlein" userId="91dffbcf-cb28-41ce-b0c9-7f57f8dbdb3a" providerId="ADAL" clId="{A037521A-1DB9-400B-ADB6-7C85C5C97A82}" dt="2020-07-17T16:13:30.339" v="5486" actId="14100"/>
          <ac:cxnSpMkLst>
            <pc:docMk/>
            <pc:sldMk cId="761495445" sldId="290"/>
            <ac:cxnSpMk id="3" creationId="{46F609AB-7BCA-45E4-AD21-E1EE9DE17713}"/>
          </ac:cxnSpMkLst>
        </pc:cxnChg>
      </pc:sldChg>
      <pc:sldChg chg="modSp add mod">
        <pc:chgData name="Alexander Hörnlein" userId="91dffbcf-cb28-41ce-b0c9-7f57f8dbdb3a" providerId="ADAL" clId="{A037521A-1DB9-400B-ADB6-7C85C5C97A82}" dt="2020-07-17T15:59:50.135" v="4533" actId="20577"/>
        <pc:sldMkLst>
          <pc:docMk/>
          <pc:sldMk cId="498875181" sldId="291"/>
        </pc:sldMkLst>
        <pc:spChg chg="mod">
          <ac:chgData name="Alexander Hörnlein" userId="91dffbcf-cb28-41ce-b0c9-7f57f8dbdb3a" providerId="ADAL" clId="{A037521A-1DB9-400B-ADB6-7C85C5C97A82}" dt="2020-07-17T15:59:50.135" v="4533" actId="20577"/>
          <ac:spMkLst>
            <pc:docMk/>
            <pc:sldMk cId="498875181" sldId="291"/>
            <ac:spMk id="2" creationId="{D8220021-D425-40E3-9382-8041EDA075DC}"/>
          </ac:spMkLst>
        </pc:spChg>
      </pc:sldChg>
      <pc:sldChg chg="modSp add mod ord">
        <pc:chgData name="Alexander Hörnlein" userId="91dffbcf-cb28-41ce-b0c9-7f57f8dbdb3a" providerId="ADAL" clId="{A037521A-1DB9-400B-ADB6-7C85C5C97A82}" dt="2020-07-17T16:11:07.554" v="5377" actId="20577"/>
        <pc:sldMkLst>
          <pc:docMk/>
          <pc:sldMk cId="1525530751" sldId="292"/>
        </pc:sldMkLst>
        <pc:spChg chg="mod">
          <ac:chgData name="Alexander Hörnlein" userId="91dffbcf-cb28-41ce-b0c9-7f57f8dbdb3a" providerId="ADAL" clId="{A037521A-1DB9-400B-ADB6-7C85C5C97A82}" dt="2020-07-17T16:11:07.554" v="5377" actId="20577"/>
          <ac:spMkLst>
            <pc:docMk/>
            <pc:sldMk cId="1525530751" sldId="292"/>
            <ac:spMk id="2" creationId="{D8220021-D425-40E3-9382-8041EDA075DC}"/>
          </ac:spMkLst>
        </pc:spChg>
      </pc:sldChg>
      <pc:sldChg chg="addSp delSp modSp add mod ord">
        <pc:chgData name="Alexander Hörnlein" userId="91dffbcf-cb28-41ce-b0c9-7f57f8dbdb3a" providerId="ADAL" clId="{A037521A-1DB9-400B-ADB6-7C85C5C97A82}" dt="2020-07-17T17:30:12.881" v="9369" actId="14100"/>
        <pc:sldMkLst>
          <pc:docMk/>
          <pc:sldMk cId="124533796" sldId="293"/>
        </pc:sldMkLst>
        <pc:spChg chg="del">
          <ac:chgData name="Alexander Hörnlein" userId="91dffbcf-cb28-41ce-b0c9-7f57f8dbdb3a" providerId="ADAL" clId="{A037521A-1DB9-400B-ADB6-7C85C5C97A82}" dt="2020-07-17T16:03:01.271" v="4764" actId="478"/>
          <ac:spMkLst>
            <pc:docMk/>
            <pc:sldMk cId="124533796" sldId="293"/>
            <ac:spMk id="4" creationId="{5541E51D-76DD-4F5B-8458-5E20CA5381D4}"/>
          </ac:spMkLst>
        </pc:spChg>
        <pc:spChg chg="del">
          <ac:chgData name="Alexander Hörnlein" userId="91dffbcf-cb28-41ce-b0c9-7f57f8dbdb3a" providerId="ADAL" clId="{A037521A-1DB9-400B-ADB6-7C85C5C97A82}" dt="2020-07-17T16:03:03.584" v="4766" actId="478"/>
          <ac:spMkLst>
            <pc:docMk/>
            <pc:sldMk cId="124533796" sldId="293"/>
            <ac:spMk id="7" creationId="{95540FBD-0398-472D-B348-21CDF04FFD94}"/>
          </ac:spMkLst>
        </pc:spChg>
        <pc:spChg chg="add del mod ord">
          <ac:chgData name="Alexander Hörnlein" userId="91dffbcf-cb28-41ce-b0c9-7f57f8dbdb3a" providerId="ADAL" clId="{A037521A-1DB9-400B-ADB6-7C85C5C97A82}" dt="2020-07-17T16:25:29.966" v="6365" actId="478"/>
          <ac:spMkLst>
            <pc:docMk/>
            <pc:sldMk cId="124533796" sldId="293"/>
            <ac:spMk id="8" creationId="{EB7115F2-A714-44F3-A752-3901F027898D}"/>
          </ac:spMkLst>
        </pc:spChg>
        <pc:spChg chg="add del mod ord">
          <ac:chgData name="Alexander Hörnlein" userId="91dffbcf-cb28-41ce-b0c9-7f57f8dbdb3a" providerId="ADAL" clId="{A037521A-1DB9-400B-ADB6-7C85C5C97A82}" dt="2020-07-17T16:25:26.397" v="6362" actId="478"/>
          <ac:spMkLst>
            <pc:docMk/>
            <pc:sldMk cId="124533796" sldId="293"/>
            <ac:spMk id="9" creationId="{D11F222A-D65F-49AC-89A9-C11FFEBC0F26}"/>
          </ac:spMkLst>
        </pc:spChg>
        <pc:spChg chg="add mod ord">
          <ac:chgData name="Alexander Hörnlein" userId="91dffbcf-cb28-41ce-b0c9-7f57f8dbdb3a" providerId="ADAL" clId="{A037521A-1DB9-400B-ADB6-7C85C5C97A82}" dt="2020-07-17T17:24:02.846" v="9221" actId="166"/>
          <ac:spMkLst>
            <pc:docMk/>
            <pc:sldMk cId="124533796" sldId="293"/>
            <ac:spMk id="18" creationId="{F67FAED3-7837-4215-820D-E8C88057081D}"/>
          </ac:spMkLst>
        </pc:spChg>
        <pc:spChg chg="add mod ord">
          <ac:chgData name="Alexander Hörnlein" userId="91dffbcf-cb28-41ce-b0c9-7f57f8dbdb3a" providerId="ADAL" clId="{A037521A-1DB9-400B-ADB6-7C85C5C97A82}" dt="2020-07-17T17:30:12.881" v="9369" actId="14100"/>
          <ac:spMkLst>
            <pc:docMk/>
            <pc:sldMk cId="124533796" sldId="293"/>
            <ac:spMk id="19" creationId="{526D592E-3CC8-46BA-A32F-2CC9127B7421}"/>
          </ac:spMkLst>
        </pc:spChg>
        <pc:picChg chg="mod">
          <ac:chgData name="Alexander Hörnlein" userId="91dffbcf-cb28-41ce-b0c9-7f57f8dbdb3a" providerId="ADAL" clId="{A037521A-1DB9-400B-ADB6-7C85C5C97A82}" dt="2020-07-17T16:03:52.377" v="4791" actId="1076"/>
          <ac:picMkLst>
            <pc:docMk/>
            <pc:sldMk cId="124533796" sldId="293"/>
            <ac:picMk id="5" creationId="{82C86B87-9743-441B-A757-A9D6FD921D08}"/>
          </ac:picMkLst>
        </pc:picChg>
        <pc:picChg chg="add del mod">
          <ac:chgData name="Alexander Hörnlein" userId="91dffbcf-cb28-41ce-b0c9-7f57f8dbdb3a" providerId="ADAL" clId="{A037521A-1DB9-400B-ADB6-7C85C5C97A82}" dt="2020-07-17T16:25:28.555" v="6364" actId="478"/>
          <ac:picMkLst>
            <pc:docMk/>
            <pc:sldMk cId="124533796" sldId="293"/>
            <ac:picMk id="6" creationId="{1A14B11A-5B12-40ED-9CF1-6B68B1B5BE23}"/>
          </ac:picMkLst>
        </pc:picChg>
        <pc:picChg chg="add mod">
          <ac:chgData name="Alexander Hörnlein" userId="91dffbcf-cb28-41ce-b0c9-7f57f8dbdb3a" providerId="ADAL" clId="{A037521A-1DB9-400B-ADB6-7C85C5C97A82}" dt="2020-07-17T16:25:55.196" v="6372" actId="1076"/>
          <ac:picMkLst>
            <pc:docMk/>
            <pc:sldMk cId="124533796" sldId="293"/>
            <ac:picMk id="16" creationId="{3F87114B-B72D-4B30-8D79-30D2844F5950}"/>
          </ac:picMkLst>
        </pc:picChg>
        <pc:picChg chg="add del mod">
          <ac:chgData name="Alexander Hörnlein" userId="91dffbcf-cb28-41ce-b0c9-7f57f8dbdb3a" providerId="ADAL" clId="{A037521A-1DB9-400B-ADB6-7C85C5C97A82}" dt="2020-07-17T16:25:57.260" v="6373" actId="478"/>
          <ac:picMkLst>
            <pc:docMk/>
            <pc:sldMk cId="124533796" sldId="293"/>
            <ac:picMk id="17" creationId="{4A489B98-B0EC-4585-8607-CBAC2A2DCC63}"/>
          </ac:picMkLst>
        </pc:picChg>
        <pc:cxnChg chg="del">
          <ac:chgData name="Alexander Hörnlein" userId="91dffbcf-cb28-41ce-b0c9-7f57f8dbdb3a" providerId="ADAL" clId="{A037521A-1DB9-400B-ADB6-7C85C5C97A82}" dt="2020-07-17T16:03:02.217" v="4765" actId="478"/>
          <ac:cxnSpMkLst>
            <pc:docMk/>
            <pc:sldMk cId="124533796" sldId="293"/>
            <ac:cxnSpMk id="3" creationId="{46F609AB-7BCA-45E4-AD21-E1EE9DE17713}"/>
          </ac:cxnSpMkLst>
        </pc:cxnChg>
        <pc:cxnChg chg="add del mod">
          <ac:chgData name="Alexander Hörnlein" userId="91dffbcf-cb28-41ce-b0c9-7f57f8dbdb3a" providerId="ADAL" clId="{A037521A-1DB9-400B-ADB6-7C85C5C97A82}" dt="2020-07-17T16:25:31.021" v="6366" actId="478"/>
          <ac:cxnSpMkLst>
            <pc:docMk/>
            <pc:sldMk cId="124533796" sldId="293"/>
            <ac:cxnSpMk id="10" creationId="{6E446690-380B-433D-A5CC-0AA9AD038415}"/>
          </ac:cxnSpMkLst>
        </pc:cxnChg>
        <pc:cxnChg chg="add del mod">
          <ac:chgData name="Alexander Hörnlein" userId="91dffbcf-cb28-41ce-b0c9-7f57f8dbdb3a" providerId="ADAL" clId="{A037521A-1DB9-400B-ADB6-7C85C5C97A82}" dt="2020-07-17T16:25:27.438" v="6363" actId="478"/>
          <ac:cxnSpMkLst>
            <pc:docMk/>
            <pc:sldMk cId="124533796" sldId="293"/>
            <ac:cxnSpMk id="12" creationId="{D38F00C3-45DB-4F10-9E9D-8866D7E05963}"/>
          </ac:cxnSpMkLst>
        </pc:cxnChg>
        <pc:cxnChg chg="add mod">
          <ac:chgData name="Alexander Hörnlein" userId="91dffbcf-cb28-41ce-b0c9-7f57f8dbdb3a" providerId="ADAL" clId="{A037521A-1DB9-400B-ADB6-7C85C5C97A82}" dt="2020-07-17T16:28:53.669" v="6631" actId="14100"/>
          <ac:cxnSpMkLst>
            <pc:docMk/>
            <pc:sldMk cId="124533796" sldId="293"/>
            <ac:cxnSpMk id="20" creationId="{8C759D66-2B56-4AAF-97BB-E435C3D9EBA8}"/>
          </ac:cxnSpMkLst>
        </pc:cxnChg>
        <pc:cxnChg chg="add mod">
          <ac:chgData name="Alexander Hörnlein" userId="91dffbcf-cb28-41ce-b0c9-7f57f8dbdb3a" providerId="ADAL" clId="{A037521A-1DB9-400B-ADB6-7C85C5C97A82}" dt="2020-07-17T17:24:05.882" v="9222" actId="1076"/>
          <ac:cxnSpMkLst>
            <pc:docMk/>
            <pc:sldMk cId="124533796" sldId="293"/>
            <ac:cxnSpMk id="23" creationId="{3A45E879-20A7-4614-A1A2-3BEF786A188E}"/>
          </ac:cxnSpMkLst>
        </pc:cxnChg>
      </pc:sldChg>
      <pc:sldChg chg="modSp add mod">
        <pc:chgData name="Alexander Hörnlein" userId="91dffbcf-cb28-41ce-b0c9-7f57f8dbdb3a" providerId="ADAL" clId="{A037521A-1DB9-400B-ADB6-7C85C5C97A82}" dt="2020-07-17T17:21:43.293" v="9156" actId="20577"/>
        <pc:sldMkLst>
          <pc:docMk/>
          <pc:sldMk cId="244627105" sldId="294"/>
        </pc:sldMkLst>
        <pc:spChg chg="mod">
          <ac:chgData name="Alexander Hörnlein" userId="91dffbcf-cb28-41ce-b0c9-7f57f8dbdb3a" providerId="ADAL" clId="{A037521A-1DB9-400B-ADB6-7C85C5C97A82}" dt="2020-07-17T17:21:43.293" v="9156" actId="20577"/>
          <ac:spMkLst>
            <pc:docMk/>
            <pc:sldMk cId="244627105" sldId="294"/>
            <ac:spMk id="2" creationId="{D8220021-D425-40E3-9382-8041EDA075DC}"/>
          </ac:spMkLst>
        </pc:spChg>
      </pc:sldChg>
      <pc:sldChg chg="delSp new del mod">
        <pc:chgData name="Alexander Hörnlein" userId="91dffbcf-cb28-41ce-b0c9-7f57f8dbdb3a" providerId="ADAL" clId="{A037521A-1DB9-400B-ADB6-7C85C5C97A82}" dt="2020-07-17T16:11:23.355" v="5382" actId="47"/>
        <pc:sldMkLst>
          <pc:docMk/>
          <pc:sldMk cId="1934281658" sldId="295"/>
        </pc:sldMkLst>
        <pc:spChg chg="del">
          <ac:chgData name="Alexander Hörnlein" userId="91dffbcf-cb28-41ce-b0c9-7f57f8dbdb3a" providerId="ADAL" clId="{A037521A-1DB9-400B-ADB6-7C85C5C97A82}" dt="2020-07-17T16:11:17.757" v="5380" actId="478"/>
          <ac:spMkLst>
            <pc:docMk/>
            <pc:sldMk cId="1934281658" sldId="295"/>
            <ac:spMk id="2" creationId="{F4F5F35D-43D6-46E6-AE02-492D9614D090}"/>
          </ac:spMkLst>
        </pc:spChg>
        <pc:spChg chg="del">
          <ac:chgData name="Alexander Hörnlein" userId="91dffbcf-cb28-41ce-b0c9-7f57f8dbdb3a" providerId="ADAL" clId="{A037521A-1DB9-400B-ADB6-7C85C5C97A82}" dt="2020-07-17T16:11:16.889" v="5379" actId="478"/>
          <ac:spMkLst>
            <pc:docMk/>
            <pc:sldMk cId="1934281658" sldId="295"/>
            <ac:spMk id="3" creationId="{D1389543-29DB-4C18-8499-A4AC53D67C8A}"/>
          </ac:spMkLst>
        </pc:spChg>
      </pc:sldChg>
      <pc:sldChg chg="addSp delSp modSp add mod">
        <pc:chgData name="Alexander Hörnlein" userId="91dffbcf-cb28-41ce-b0c9-7f57f8dbdb3a" providerId="ADAL" clId="{A037521A-1DB9-400B-ADB6-7C85C5C97A82}" dt="2020-07-17T17:09:29.684" v="8609" actId="20577"/>
        <pc:sldMkLst>
          <pc:docMk/>
          <pc:sldMk cId="1464541446" sldId="296"/>
        </pc:sldMkLst>
        <pc:spChg chg="del">
          <ac:chgData name="Alexander Hörnlein" userId="91dffbcf-cb28-41ce-b0c9-7f57f8dbdb3a" providerId="ADAL" clId="{A037521A-1DB9-400B-ADB6-7C85C5C97A82}" dt="2020-07-17T16:11:28.144" v="5384" actId="478"/>
          <ac:spMkLst>
            <pc:docMk/>
            <pc:sldMk cId="1464541446" sldId="296"/>
            <ac:spMk id="8" creationId="{EB7115F2-A714-44F3-A752-3901F027898D}"/>
          </ac:spMkLst>
        </pc:spChg>
        <pc:spChg chg="del">
          <ac:chgData name="Alexander Hörnlein" userId="91dffbcf-cb28-41ce-b0c9-7f57f8dbdb3a" providerId="ADAL" clId="{A037521A-1DB9-400B-ADB6-7C85C5C97A82}" dt="2020-07-17T16:11:30.170" v="5386" actId="478"/>
          <ac:spMkLst>
            <pc:docMk/>
            <pc:sldMk cId="1464541446" sldId="296"/>
            <ac:spMk id="9" creationId="{D11F222A-D65F-49AC-89A9-C11FFEBC0F26}"/>
          </ac:spMkLst>
        </pc:spChg>
        <pc:spChg chg="add mod">
          <ac:chgData name="Alexander Hörnlein" userId="91dffbcf-cb28-41ce-b0c9-7f57f8dbdb3a" providerId="ADAL" clId="{A037521A-1DB9-400B-ADB6-7C85C5C97A82}" dt="2020-07-17T17:09:23.261" v="8608" actId="14100"/>
          <ac:spMkLst>
            <pc:docMk/>
            <pc:sldMk cId="1464541446" sldId="296"/>
            <ac:spMk id="14" creationId="{99C2914D-4BAC-42AF-9F3B-9918FE851828}"/>
          </ac:spMkLst>
        </pc:spChg>
        <pc:spChg chg="add mod">
          <ac:chgData name="Alexander Hörnlein" userId="91dffbcf-cb28-41ce-b0c9-7f57f8dbdb3a" providerId="ADAL" clId="{A037521A-1DB9-400B-ADB6-7C85C5C97A82}" dt="2020-07-17T17:09:29.684" v="8609" actId="20577"/>
          <ac:spMkLst>
            <pc:docMk/>
            <pc:sldMk cId="1464541446" sldId="296"/>
            <ac:spMk id="15" creationId="{088738CE-C1C7-41FA-A930-4447D23C07D4}"/>
          </ac:spMkLst>
        </pc:spChg>
        <pc:picChg chg="add mod ord">
          <ac:chgData name="Alexander Hörnlein" userId="91dffbcf-cb28-41ce-b0c9-7f57f8dbdb3a" providerId="ADAL" clId="{A037521A-1DB9-400B-ADB6-7C85C5C97A82}" dt="2020-07-17T16:16:44.572" v="5514" actId="166"/>
          <ac:picMkLst>
            <pc:docMk/>
            <pc:sldMk cId="1464541446" sldId="296"/>
            <ac:picMk id="3" creationId="{BE1AF289-86F1-4E78-8255-E3EFFAD3387C}"/>
          </ac:picMkLst>
        </pc:picChg>
        <pc:picChg chg="del mod">
          <ac:chgData name="Alexander Hörnlein" userId="91dffbcf-cb28-41ce-b0c9-7f57f8dbdb3a" providerId="ADAL" clId="{A037521A-1DB9-400B-ADB6-7C85C5C97A82}" dt="2020-07-17T16:16:40.711" v="5513" actId="478"/>
          <ac:picMkLst>
            <pc:docMk/>
            <pc:sldMk cId="1464541446" sldId="296"/>
            <ac:picMk id="6" creationId="{1A14B11A-5B12-40ED-9CF1-6B68B1B5BE23}"/>
          </ac:picMkLst>
        </pc:picChg>
        <pc:cxnChg chg="del">
          <ac:chgData name="Alexander Hörnlein" userId="91dffbcf-cb28-41ce-b0c9-7f57f8dbdb3a" providerId="ADAL" clId="{A037521A-1DB9-400B-ADB6-7C85C5C97A82}" dt="2020-07-17T16:11:27.585" v="5383" actId="478"/>
          <ac:cxnSpMkLst>
            <pc:docMk/>
            <pc:sldMk cId="1464541446" sldId="296"/>
            <ac:cxnSpMk id="10" creationId="{6E446690-380B-433D-A5CC-0AA9AD038415}"/>
          </ac:cxnSpMkLst>
        </pc:cxnChg>
        <pc:cxnChg chg="add mod">
          <ac:chgData name="Alexander Hörnlein" userId="91dffbcf-cb28-41ce-b0c9-7f57f8dbdb3a" providerId="ADAL" clId="{A037521A-1DB9-400B-ADB6-7C85C5C97A82}" dt="2020-07-17T16:28:28.792" v="6628" actId="208"/>
          <ac:cxnSpMkLst>
            <pc:docMk/>
            <pc:sldMk cId="1464541446" sldId="296"/>
            <ac:cxnSpMk id="11" creationId="{253388D7-AC00-43D5-B4CB-C2B8A7BEA6CE}"/>
          </ac:cxnSpMkLst>
        </pc:cxnChg>
        <pc:cxnChg chg="del">
          <ac:chgData name="Alexander Hörnlein" userId="91dffbcf-cb28-41ce-b0c9-7f57f8dbdb3a" providerId="ADAL" clId="{A037521A-1DB9-400B-ADB6-7C85C5C97A82}" dt="2020-07-17T16:11:29.440" v="5385" actId="478"/>
          <ac:cxnSpMkLst>
            <pc:docMk/>
            <pc:sldMk cId="1464541446" sldId="296"/>
            <ac:cxnSpMk id="12" creationId="{D38F00C3-45DB-4F10-9E9D-8866D7E05963}"/>
          </ac:cxnSpMkLst>
        </pc:cxnChg>
      </pc:sldChg>
      <pc:sldChg chg="modSp add mod">
        <pc:chgData name="Alexander Hörnlein" userId="91dffbcf-cb28-41ce-b0c9-7f57f8dbdb3a" providerId="ADAL" clId="{A037521A-1DB9-400B-ADB6-7C85C5C97A82}" dt="2020-07-17T17:11:10.177" v="8866" actId="404"/>
        <pc:sldMkLst>
          <pc:docMk/>
          <pc:sldMk cId="1798717403" sldId="297"/>
        </pc:sldMkLst>
        <pc:spChg chg="mod">
          <ac:chgData name="Alexander Hörnlein" userId="91dffbcf-cb28-41ce-b0c9-7f57f8dbdb3a" providerId="ADAL" clId="{A037521A-1DB9-400B-ADB6-7C85C5C97A82}" dt="2020-07-17T17:11:10.177" v="8866" actId="404"/>
          <ac:spMkLst>
            <pc:docMk/>
            <pc:sldMk cId="1798717403" sldId="297"/>
            <ac:spMk id="2" creationId="{D8220021-D425-40E3-9382-8041EDA075DC}"/>
          </ac:spMkLst>
        </pc:spChg>
      </pc:sldChg>
      <pc:sldChg chg="addSp delSp modSp add mod">
        <pc:chgData name="Alexander Hörnlein" userId="91dffbcf-cb28-41ce-b0c9-7f57f8dbdb3a" providerId="ADAL" clId="{A037521A-1DB9-400B-ADB6-7C85C5C97A82}" dt="2020-07-17T17:24:50.052" v="9284" actId="1076"/>
        <pc:sldMkLst>
          <pc:docMk/>
          <pc:sldMk cId="1757371231" sldId="298"/>
        </pc:sldMkLst>
        <pc:spChg chg="add mod">
          <ac:chgData name="Alexander Hörnlein" userId="91dffbcf-cb28-41ce-b0c9-7f57f8dbdb3a" providerId="ADAL" clId="{A037521A-1DB9-400B-ADB6-7C85C5C97A82}" dt="2020-07-17T16:29:50.116" v="6638" actId="1076"/>
          <ac:spMkLst>
            <pc:docMk/>
            <pc:sldMk cId="1757371231" sldId="298"/>
            <ac:spMk id="7" creationId="{8EC3ACFE-314F-49D0-AB60-39C5184FA258}"/>
          </ac:spMkLst>
        </pc:spChg>
        <pc:spChg chg="add mod">
          <ac:chgData name="Alexander Hörnlein" userId="91dffbcf-cb28-41ce-b0c9-7f57f8dbdb3a" providerId="ADAL" clId="{A037521A-1DB9-400B-ADB6-7C85C5C97A82}" dt="2020-07-17T17:24:50.052" v="9284" actId="1076"/>
          <ac:spMkLst>
            <pc:docMk/>
            <pc:sldMk cId="1757371231" sldId="298"/>
            <ac:spMk id="8" creationId="{54614B6F-E07C-478A-898F-836C8CC5A0C8}"/>
          </ac:spMkLst>
        </pc:spChg>
        <pc:spChg chg="del">
          <ac:chgData name="Alexander Hörnlein" userId="91dffbcf-cb28-41ce-b0c9-7f57f8dbdb3a" providerId="ADAL" clId="{A037521A-1DB9-400B-ADB6-7C85C5C97A82}" dt="2020-07-17T16:29:19.535" v="6636" actId="478"/>
          <ac:spMkLst>
            <pc:docMk/>
            <pc:sldMk cId="1757371231" sldId="298"/>
            <ac:spMk id="18" creationId="{F67FAED3-7837-4215-820D-E8C88057081D}"/>
          </ac:spMkLst>
        </pc:spChg>
        <pc:spChg chg="del">
          <ac:chgData name="Alexander Hörnlein" userId="91dffbcf-cb28-41ce-b0c9-7f57f8dbdb3a" providerId="ADAL" clId="{A037521A-1DB9-400B-ADB6-7C85C5C97A82}" dt="2020-07-17T16:29:15.614" v="6634" actId="478"/>
          <ac:spMkLst>
            <pc:docMk/>
            <pc:sldMk cId="1757371231" sldId="298"/>
            <ac:spMk id="19" creationId="{526D592E-3CC8-46BA-A32F-2CC9127B7421}"/>
          </ac:spMkLst>
        </pc:spChg>
        <pc:picChg chg="ord">
          <ac:chgData name="Alexander Hörnlein" userId="91dffbcf-cb28-41ce-b0c9-7f57f8dbdb3a" providerId="ADAL" clId="{A037521A-1DB9-400B-ADB6-7C85C5C97A82}" dt="2020-07-17T16:29:12.988" v="6633" actId="167"/>
          <ac:picMkLst>
            <pc:docMk/>
            <pc:sldMk cId="1757371231" sldId="298"/>
            <ac:picMk id="16" creationId="{3F87114B-B72D-4B30-8D79-30D2844F5950}"/>
          </ac:picMkLst>
        </pc:picChg>
        <pc:cxnChg chg="del">
          <ac:chgData name="Alexander Hörnlein" userId="91dffbcf-cb28-41ce-b0c9-7f57f8dbdb3a" providerId="ADAL" clId="{A037521A-1DB9-400B-ADB6-7C85C5C97A82}" dt="2020-07-17T16:29:16.359" v="6635" actId="478"/>
          <ac:cxnSpMkLst>
            <pc:docMk/>
            <pc:sldMk cId="1757371231" sldId="298"/>
            <ac:cxnSpMk id="20" creationId="{8C759D66-2B56-4AAF-97BB-E435C3D9EBA8}"/>
          </ac:cxnSpMkLst>
        </pc:cxnChg>
      </pc:sldChg>
      <pc:sldChg chg="addSp delSp modSp add mod">
        <pc:chgData name="Alexander Hörnlein" userId="91dffbcf-cb28-41ce-b0c9-7f57f8dbdb3a" providerId="ADAL" clId="{A037521A-1DB9-400B-ADB6-7C85C5C97A82}" dt="2020-07-17T16:30:38.109" v="6650" actId="14100"/>
        <pc:sldMkLst>
          <pc:docMk/>
          <pc:sldMk cId="124029734" sldId="299"/>
        </pc:sldMkLst>
        <pc:spChg chg="mod ord">
          <ac:chgData name="Alexander Hörnlein" userId="91dffbcf-cb28-41ce-b0c9-7f57f8dbdb3a" providerId="ADAL" clId="{A037521A-1DB9-400B-ADB6-7C85C5C97A82}" dt="2020-07-17T16:30:38.109" v="6650" actId="14100"/>
          <ac:spMkLst>
            <pc:docMk/>
            <pc:sldMk cId="124029734" sldId="299"/>
            <ac:spMk id="7" creationId="{8EC3ACFE-314F-49D0-AB60-39C5184FA258}"/>
          </ac:spMkLst>
        </pc:spChg>
        <pc:picChg chg="add mod ord">
          <ac:chgData name="Alexander Hörnlein" userId="91dffbcf-cb28-41ce-b0c9-7f57f8dbdb3a" providerId="ADAL" clId="{A037521A-1DB9-400B-ADB6-7C85C5C97A82}" dt="2020-07-17T16:30:27.435" v="6647" actId="166"/>
          <ac:picMkLst>
            <pc:docMk/>
            <pc:sldMk cId="124029734" sldId="299"/>
            <ac:picMk id="3" creationId="{D1D257AD-5A62-445A-84D8-28991DAC2D65}"/>
          </ac:picMkLst>
        </pc:picChg>
        <pc:picChg chg="del">
          <ac:chgData name="Alexander Hörnlein" userId="91dffbcf-cb28-41ce-b0c9-7f57f8dbdb3a" providerId="ADAL" clId="{A037521A-1DB9-400B-ADB6-7C85C5C97A82}" dt="2020-07-17T16:30:25.028" v="6646" actId="478"/>
          <ac:picMkLst>
            <pc:docMk/>
            <pc:sldMk cId="124029734" sldId="299"/>
            <ac:picMk id="5" creationId="{82C86B87-9743-441B-A757-A9D6FD921D08}"/>
          </ac:picMkLst>
        </pc:picChg>
      </pc:sldChg>
      <pc:sldChg chg="add del">
        <pc:chgData name="Alexander Hörnlein" userId="91dffbcf-cb28-41ce-b0c9-7f57f8dbdb3a" providerId="ADAL" clId="{A037521A-1DB9-400B-ADB6-7C85C5C97A82}" dt="2020-07-17T17:12:05.276" v="8875" actId="47"/>
        <pc:sldMkLst>
          <pc:docMk/>
          <pc:sldMk cId="1708153936" sldId="300"/>
        </pc:sldMkLst>
      </pc:sldChg>
      <pc:sldChg chg="addSp delSp modSp add mod">
        <pc:chgData name="Alexander Hörnlein" userId="91dffbcf-cb28-41ce-b0c9-7f57f8dbdb3a" providerId="ADAL" clId="{A037521A-1DB9-400B-ADB6-7C85C5C97A82}" dt="2020-07-17T17:12:54.494" v="8896" actId="166"/>
        <pc:sldMkLst>
          <pc:docMk/>
          <pc:sldMk cId="1498128778" sldId="301"/>
        </pc:sldMkLst>
        <pc:spChg chg="del">
          <ac:chgData name="Alexander Hörnlein" userId="91dffbcf-cb28-41ce-b0c9-7f57f8dbdb3a" providerId="ADAL" clId="{A037521A-1DB9-400B-ADB6-7C85C5C97A82}" dt="2020-07-17T16:33:13.879" v="6660" actId="478"/>
          <ac:spMkLst>
            <pc:docMk/>
            <pc:sldMk cId="1498128778" sldId="301"/>
            <ac:spMk id="7" creationId="{8EC3ACFE-314F-49D0-AB60-39C5184FA258}"/>
          </ac:spMkLst>
        </pc:spChg>
        <pc:spChg chg="add mod ord">
          <ac:chgData name="Alexander Hörnlein" userId="91dffbcf-cb28-41ce-b0c9-7f57f8dbdb3a" providerId="ADAL" clId="{A037521A-1DB9-400B-ADB6-7C85C5C97A82}" dt="2020-07-17T17:12:54.494" v="8896" actId="166"/>
          <ac:spMkLst>
            <pc:docMk/>
            <pc:sldMk cId="1498128778" sldId="301"/>
            <ac:spMk id="9" creationId="{DDA04821-E98B-4D47-9720-033EE71A819F}"/>
          </ac:spMkLst>
        </pc:spChg>
        <pc:spChg chg="add del mod">
          <ac:chgData name="Alexander Hörnlein" userId="91dffbcf-cb28-41ce-b0c9-7f57f8dbdb3a" providerId="ADAL" clId="{A037521A-1DB9-400B-ADB6-7C85C5C97A82}" dt="2020-07-17T16:35:55.363" v="6948" actId="478"/>
          <ac:spMkLst>
            <pc:docMk/>
            <pc:sldMk cId="1498128778" sldId="301"/>
            <ac:spMk id="10" creationId="{6250F1D4-5905-42B0-A25C-18043640C2E6}"/>
          </ac:spMkLst>
        </pc:spChg>
        <pc:picChg chg="del mod">
          <ac:chgData name="Alexander Hörnlein" userId="91dffbcf-cb28-41ce-b0c9-7f57f8dbdb3a" providerId="ADAL" clId="{A037521A-1DB9-400B-ADB6-7C85C5C97A82}" dt="2020-07-17T16:33:03.128" v="6656" actId="478"/>
          <ac:picMkLst>
            <pc:docMk/>
            <pc:sldMk cId="1498128778" sldId="301"/>
            <ac:picMk id="3" creationId="{D1D257AD-5A62-445A-84D8-28991DAC2D65}"/>
          </ac:picMkLst>
        </pc:picChg>
        <pc:picChg chg="add mod ord">
          <ac:chgData name="Alexander Hörnlein" userId="91dffbcf-cb28-41ce-b0c9-7f57f8dbdb3a" providerId="ADAL" clId="{A037521A-1DB9-400B-ADB6-7C85C5C97A82}" dt="2020-07-17T16:36:05.934" v="6949" actId="1076"/>
          <ac:picMkLst>
            <pc:docMk/>
            <pc:sldMk cId="1498128778" sldId="301"/>
            <ac:picMk id="4" creationId="{3168B2E2-CB26-4603-A440-2C8C32DC0B9A}"/>
          </ac:picMkLst>
        </pc:picChg>
        <pc:picChg chg="add mod ord">
          <ac:chgData name="Alexander Hörnlein" userId="91dffbcf-cb28-41ce-b0c9-7f57f8dbdb3a" providerId="ADAL" clId="{A037521A-1DB9-400B-ADB6-7C85C5C97A82}" dt="2020-07-17T16:33:36.269" v="6670" actId="167"/>
          <ac:picMkLst>
            <pc:docMk/>
            <pc:sldMk cId="1498128778" sldId="301"/>
            <ac:picMk id="6" creationId="{47A56633-2129-493D-9BD0-8DD525C9D72B}"/>
          </ac:picMkLst>
        </pc:picChg>
        <pc:picChg chg="del ord">
          <ac:chgData name="Alexander Hörnlein" userId="91dffbcf-cb28-41ce-b0c9-7f57f8dbdb3a" providerId="ADAL" clId="{A037521A-1DB9-400B-ADB6-7C85C5C97A82}" dt="2020-07-17T16:33:26.990" v="6666" actId="478"/>
          <ac:picMkLst>
            <pc:docMk/>
            <pc:sldMk cId="1498128778" sldId="301"/>
            <ac:picMk id="16" creationId="{3F87114B-B72D-4B30-8D79-30D2844F5950}"/>
          </ac:picMkLst>
        </pc:picChg>
        <pc:cxnChg chg="add mod">
          <ac:chgData name="Alexander Hörnlein" userId="91dffbcf-cb28-41ce-b0c9-7f57f8dbdb3a" providerId="ADAL" clId="{A037521A-1DB9-400B-ADB6-7C85C5C97A82}" dt="2020-07-17T17:12:50.796" v="8895" actId="208"/>
          <ac:cxnSpMkLst>
            <pc:docMk/>
            <pc:sldMk cId="1498128778" sldId="301"/>
            <ac:cxnSpMk id="11" creationId="{A943730C-D872-4F72-A0DC-4E0A6A35043A}"/>
          </ac:cxnSpMkLst>
        </pc:cxnChg>
      </pc:sldChg>
      <pc:sldChg chg="modSp add mod">
        <pc:chgData name="Alexander Hörnlein" userId="91dffbcf-cb28-41ce-b0c9-7f57f8dbdb3a" providerId="ADAL" clId="{A037521A-1DB9-400B-ADB6-7C85C5C97A82}" dt="2020-07-17T17:25:18.001" v="9295" actId="20577"/>
        <pc:sldMkLst>
          <pc:docMk/>
          <pc:sldMk cId="2614346011" sldId="302"/>
        </pc:sldMkLst>
        <pc:spChg chg="mod">
          <ac:chgData name="Alexander Hörnlein" userId="91dffbcf-cb28-41ce-b0c9-7f57f8dbdb3a" providerId="ADAL" clId="{A037521A-1DB9-400B-ADB6-7C85C5C97A82}" dt="2020-07-17T17:25:18.001" v="9295" actId="20577"/>
          <ac:spMkLst>
            <pc:docMk/>
            <pc:sldMk cId="2614346011" sldId="302"/>
            <ac:spMk id="2" creationId="{D8220021-D425-40E3-9382-8041EDA075DC}"/>
          </ac:spMkLst>
        </pc:spChg>
      </pc:sldChg>
      <pc:sldChg chg="modSp add mod">
        <pc:chgData name="Alexander Hörnlein" userId="91dffbcf-cb28-41ce-b0c9-7f57f8dbdb3a" providerId="ADAL" clId="{A037521A-1DB9-400B-ADB6-7C85C5C97A82}" dt="2020-07-17T17:30:40.116" v="9377" actId="20577"/>
        <pc:sldMkLst>
          <pc:docMk/>
          <pc:sldMk cId="3958540313" sldId="303"/>
        </pc:sldMkLst>
        <pc:spChg chg="mod">
          <ac:chgData name="Alexander Hörnlein" userId="91dffbcf-cb28-41ce-b0c9-7f57f8dbdb3a" providerId="ADAL" clId="{A037521A-1DB9-400B-ADB6-7C85C5C97A82}" dt="2020-07-17T17:30:40.116" v="9377" actId="20577"/>
          <ac:spMkLst>
            <pc:docMk/>
            <pc:sldMk cId="3958540313" sldId="303"/>
            <ac:spMk id="2" creationId="{D8220021-D425-40E3-9382-8041EDA075DC}"/>
          </ac:spMkLst>
        </pc:spChg>
      </pc:sldChg>
      <pc:sldChg chg="addSp delSp modSp add mod">
        <pc:chgData name="Alexander Hörnlein" userId="91dffbcf-cb28-41ce-b0c9-7f57f8dbdb3a" providerId="ADAL" clId="{A037521A-1DB9-400B-ADB6-7C85C5C97A82}" dt="2020-07-17T16:40:02.715" v="6995" actId="962"/>
        <pc:sldMkLst>
          <pc:docMk/>
          <pc:sldMk cId="1154776688" sldId="304"/>
        </pc:sldMkLst>
        <pc:spChg chg="del">
          <ac:chgData name="Alexander Hörnlein" userId="91dffbcf-cb28-41ce-b0c9-7f57f8dbdb3a" providerId="ADAL" clId="{A037521A-1DB9-400B-ADB6-7C85C5C97A82}" dt="2020-07-17T16:39:57.426" v="6991" actId="478"/>
          <ac:spMkLst>
            <pc:docMk/>
            <pc:sldMk cId="1154776688" sldId="304"/>
            <ac:spMk id="9" creationId="{DDA04821-E98B-4D47-9720-033EE71A819F}"/>
          </ac:spMkLst>
        </pc:spChg>
        <pc:picChg chg="add mod">
          <ac:chgData name="Alexander Hörnlein" userId="91dffbcf-cb28-41ce-b0c9-7f57f8dbdb3a" providerId="ADAL" clId="{A037521A-1DB9-400B-ADB6-7C85C5C97A82}" dt="2020-07-17T16:40:02.715" v="6995" actId="962"/>
          <ac:picMkLst>
            <pc:docMk/>
            <pc:sldMk cId="1154776688" sldId="304"/>
            <ac:picMk id="3" creationId="{7C7FDE2E-5B1E-4114-8501-EC88DA92926E}"/>
          </ac:picMkLst>
        </pc:picChg>
        <pc:picChg chg="del">
          <ac:chgData name="Alexander Hörnlein" userId="91dffbcf-cb28-41ce-b0c9-7f57f8dbdb3a" providerId="ADAL" clId="{A037521A-1DB9-400B-ADB6-7C85C5C97A82}" dt="2020-07-17T16:39:58.178" v="6992" actId="478"/>
          <ac:picMkLst>
            <pc:docMk/>
            <pc:sldMk cId="1154776688" sldId="304"/>
            <ac:picMk id="4" creationId="{3168B2E2-CB26-4603-A440-2C8C32DC0B9A}"/>
          </ac:picMkLst>
        </pc:picChg>
        <pc:picChg chg="del">
          <ac:chgData name="Alexander Hörnlein" userId="91dffbcf-cb28-41ce-b0c9-7f57f8dbdb3a" providerId="ADAL" clId="{A037521A-1DB9-400B-ADB6-7C85C5C97A82}" dt="2020-07-17T16:39:55.619" v="6990" actId="478"/>
          <ac:picMkLst>
            <pc:docMk/>
            <pc:sldMk cId="1154776688" sldId="304"/>
            <ac:picMk id="6" creationId="{47A56633-2129-493D-9BD0-8DD525C9D72B}"/>
          </ac:picMkLst>
        </pc:picChg>
      </pc:sldChg>
      <pc:sldChg chg="modSp add mod ord">
        <pc:chgData name="Alexander Hörnlein" userId="91dffbcf-cb28-41ce-b0c9-7f57f8dbdb3a" providerId="ADAL" clId="{A037521A-1DB9-400B-ADB6-7C85C5C97A82}" dt="2020-07-17T17:25:46.288" v="9311" actId="6549"/>
        <pc:sldMkLst>
          <pc:docMk/>
          <pc:sldMk cId="608309762" sldId="305"/>
        </pc:sldMkLst>
        <pc:spChg chg="mod">
          <ac:chgData name="Alexander Hörnlein" userId="91dffbcf-cb28-41ce-b0c9-7f57f8dbdb3a" providerId="ADAL" clId="{A037521A-1DB9-400B-ADB6-7C85C5C97A82}" dt="2020-07-17T17:25:46.288" v="9311" actId="6549"/>
          <ac:spMkLst>
            <pc:docMk/>
            <pc:sldMk cId="608309762" sldId="305"/>
            <ac:spMk id="2" creationId="{D8220021-D425-40E3-9382-8041EDA075DC}"/>
          </ac:spMkLst>
        </pc:spChg>
      </pc:sldChg>
      <pc:sldChg chg="modSp add mod">
        <pc:chgData name="Alexander Hörnlein" userId="91dffbcf-cb28-41ce-b0c9-7f57f8dbdb3a" providerId="ADAL" clId="{A037521A-1DB9-400B-ADB6-7C85C5C97A82}" dt="2020-07-17T17:26:52.006" v="9324" actId="20577"/>
        <pc:sldMkLst>
          <pc:docMk/>
          <pc:sldMk cId="3141389865" sldId="306"/>
        </pc:sldMkLst>
        <pc:spChg chg="mod">
          <ac:chgData name="Alexander Hörnlein" userId="91dffbcf-cb28-41ce-b0c9-7f57f8dbdb3a" providerId="ADAL" clId="{A037521A-1DB9-400B-ADB6-7C85C5C97A82}" dt="2020-07-17T17:26:52.006" v="9324" actId="20577"/>
          <ac:spMkLst>
            <pc:docMk/>
            <pc:sldMk cId="3141389865" sldId="306"/>
            <ac:spMk id="2" creationId="{D8220021-D425-40E3-9382-8041EDA075DC}"/>
          </ac:spMkLst>
        </pc:spChg>
      </pc:sldChg>
      <pc:sldChg chg="addSp delSp modSp add mod">
        <pc:chgData name="Alexander Hörnlein" userId="91dffbcf-cb28-41ce-b0c9-7f57f8dbdb3a" providerId="ADAL" clId="{A037521A-1DB9-400B-ADB6-7C85C5C97A82}" dt="2020-07-17T17:06:41.357" v="8546" actId="166"/>
        <pc:sldMkLst>
          <pc:docMk/>
          <pc:sldMk cId="687196592" sldId="307"/>
        </pc:sldMkLst>
        <pc:spChg chg="add mod">
          <ac:chgData name="Alexander Hörnlein" userId="91dffbcf-cb28-41ce-b0c9-7f57f8dbdb3a" providerId="ADAL" clId="{A037521A-1DB9-400B-ADB6-7C85C5C97A82}" dt="2020-07-17T17:06:12.360" v="8533" actId="14100"/>
          <ac:spMkLst>
            <pc:docMk/>
            <pc:sldMk cId="687196592" sldId="307"/>
            <ac:spMk id="10" creationId="{47695170-563B-4E91-BC8B-62E426729207}"/>
          </ac:spMkLst>
        </pc:spChg>
        <pc:spChg chg="add mod ord">
          <ac:chgData name="Alexander Hörnlein" userId="91dffbcf-cb28-41ce-b0c9-7f57f8dbdb3a" providerId="ADAL" clId="{A037521A-1DB9-400B-ADB6-7C85C5C97A82}" dt="2020-07-17T17:06:41.357" v="8546" actId="166"/>
          <ac:spMkLst>
            <pc:docMk/>
            <pc:sldMk cId="687196592" sldId="307"/>
            <ac:spMk id="12" creationId="{C9FBC7C4-3AF8-4C45-AE0D-754226937DC2}"/>
          </ac:spMkLst>
        </pc:spChg>
        <pc:spChg chg="del">
          <ac:chgData name="Alexander Hörnlein" userId="91dffbcf-cb28-41ce-b0c9-7f57f8dbdb3a" providerId="ADAL" clId="{A037521A-1DB9-400B-ADB6-7C85C5C97A82}" dt="2020-07-17T17:04:48.734" v="8497" actId="478"/>
          <ac:spMkLst>
            <pc:docMk/>
            <pc:sldMk cId="687196592" sldId="307"/>
            <ac:spMk id="14" creationId="{99C2914D-4BAC-42AF-9F3B-9918FE851828}"/>
          </ac:spMkLst>
        </pc:spChg>
        <pc:spChg chg="del">
          <ac:chgData name="Alexander Hörnlein" userId="91dffbcf-cb28-41ce-b0c9-7f57f8dbdb3a" providerId="ADAL" clId="{A037521A-1DB9-400B-ADB6-7C85C5C97A82}" dt="2020-07-17T17:04:52.025" v="8498" actId="478"/>
          <ac:spMkLst>
            <pc:docMk/>
            <pc:sldMk cId="687196592" sldId="307"/>
            <ac:spMk id="15" creationId="{088738CE-C1C7-41FA-A930-4447D23C07D4}"/>
          </ac:spMkLst>
        </pc:spChg>
        <pc:picChg chg="del">
          <ac:chgData name="Alexander Hörnlein" userId="91dffbcf-cb28-41ce-b0c9-7f57f8dbdb3a" providerId="ADAL" clId="{A037521A-1DB9-400B-ADB6-7C85C5C97A82}" dt="2020-07-17T17:05:27.105" v="8507" actId="478"/>
          <ac:picMkLst>
            <pc:docMk/>
            <pc:sldMk cId="687196592" sldId="307"/>
            <ac:picMk id="3" creationId="{BE1AF289-86F1-4E78-8255-E3EFFAD3387C}"/>
          </ac:picMkLst>
        </pc:picChg>
        <pc:picChg chg="add mod ord">
          <ac:chgData name="Alexander Hörnlein" userId="91dffbcf-cb28-41ce-b0c9-7f57f8dbdb3a" providerId="ADAL" clId="{A037521A-1DB9-400B-ADB6-7C85C5C97A82}" dt="2020-07-17T17:05:33.580" v="8509" actId="166"/>
          <ac:picMkLst>
            <pc:docMk/>
            <pc:sldMk cId="687196592" sldId="307"/>
            <ac:picMk id="4" creationId="{8A99ED37-B1EC-4BB3-9102-768201C6A917}"/>
          </ac:picMkLst>
        </pc:picChg>
        <pc:cxnChg chg="add mod">
          <ac:chgData name="Alexander Hörnlein" userId="91dffbcf-cb28-41ce-b0c9-7f57f8dbdb3a" providerId="ADAL" clId="{A037521A-1DB9-400B-ADB6-7C85C5C97A82}" dt="2020-07-17T17:06:12.360" v="8533" actId="14100"/>
          <ac:cxnSpMkLst>
            <pc:docMk/>
            <pc:sldMk cId="687196592" sldId="307"/>
            <ac:cxnSpMk id="9" creationId="{8B81B41D-9DC2-4A6C-9CF7-945A91BF89C4}"/>
          </ac:cxnSpMkLst>
        </pc:cxnChg>
        <pc:cxnChg chg="del">
          <ac:chgData name="Alexander Hörnlein" userId="91dffbcf-cb28-41ce-b0c9-7f57f8dbdb3a" providerId="ADAL" clId="{A037521A-1DB9-400B-ADB6-7C85C5C97A82}" dt="2020-07-17T17:04:53.270" v="8499" actId="478"/>
          <ac:cxnSpMkLst>
            <pc:docMk/>
            <pc:sldMk cId="687196592" sldId="307"/>
            <ac:cxnSpMk id="11" creationId="{253388D7-AC00-43D5-B4CB-C2B8A7BEA6CE}"/>
          </ac:cxnSpMkLst>
        </pc:cxnChg>
        <pc:cxnChg chg="add mod">
          <ac:chgData name="Alexander Hörnlein" userId="91dffbcf-cb28-41ce-b0c9-7f57f8dbdb3a" providerId="ADAL" clId="{A037521A-1DB9-400B-ADB6-7C85C5C97A82}" dt="2020-07-17T17:06:38.255" v="8545" actId="14100"/>
          <ac:cxnSpMkLst>
            <pc:docMk/>
            <pc:sldMk cId="687196592" sldId="307"/>
            <ac:cxnSpMk id="16" creationId="{F59A8C4B-A602-4BFA-8989-971D220230F6}"/>
          </ac:cxnSpMkLst>
        </pc:cxnChg>
      </pc:sldChg>
      <pc:sldChg chg="add">
        <pc:chgData name="Alexander Hörnlein" userId="91dffbcf-cb28-41ce-b0c9-7f57f8dbdb3a" providerId="ADAL" clId="{A037521A-1DB9-400B-ADB6-7C85C5C97A82}" dt="2020-07-17T17:09:40.280" v="8610"/>
        <pc:sldMkLst>
          <pc:docMk/>
          <pc:sldMk cId="2502262144" sldId="308"/>
        </pc:sldMkLst>
      </pc:sldChg>
      <pc:sldChg chg="modSp add mod">
        <pc:chgData name="Alexander Hörnlein" userId="91dffbcf-cb28-41ce-b0c9-7f57f8dbdb3a" providerId="ADAL" clId="{A037521A-1DB9-400B-ADB6-7C85C5C97A82}" dt="2020-07-17T17:16:48.968" v="8950" actId="1076"/>
        <pc:sldMkLst>
          <pc:docMk/>
          <pc:sldMk cId="2231322976" sldId="309"/>
        </pc:sldMkLst>
        <pc:spChg chg="mod">
          <ac:chgData name="Alexander Hörnlein" userId="91dffbcf-cb28-41ce-b0c9-7f57f8dbdb3a" providerId="ADAL" clId="{A037521A-1DB9-400B-ADB6-7C85C5C97A82}" dt="2020-07-17T17:16:48.968" v="8950" actId="1076"/>
          <ac:spMkLst>
            <pc:docMk/>
            <pc:sldMk cId="2231322976" sldId="309"/>
            <ac:spMk id="11" creationId="{0CB63F1D-F0C8-4B3B-B06D-C888B773502B}"/>
          </ac:spMkLst>
        </pc:spChg>
      </pc:sldChg>
      <pc:sldMasterChg chg="modSp modSldLayout">
        <pc:chgData name="Alexander Hörnlein" userId="91dffbcf-cb28-41ce-b0c9-7f57f8dbdb3a" providerId="ADAL" clId="{A037521A-1DB9-400B-ADB6-7C85C5C97A82}" dt="2020-07-17T14:08:51.719" v="1"/>
        <pc:sldMasterMkLst>
          <pc:docMk/>
          <pc:sldMasterMk cId="574938266" sldId="2147483648"/>
        </pc:sldMasterMkLst>
        <pc:spChg chg="mod">
          <ac:chgData name="Alexander Hörnlein" userId="91dffbcf-cb28-41ce-b0c9-7f57f8dbdb3a" providerId="ADAL" clId="{A037521A-1DB9-400B-ADB6-7C85C5C97A82}" dt="2020-07-17T14:08:51.719" v="1"/>
          <ac:spMkLst>
            <pc:docMk/>
            <pc:sldMasterMk cId="574938266" sldId="2147483648"/>
            <ac:spMk id="2" creationId="{56B43C4C-1762-4927-ADC7-A0F699D381CD}"/>
          </ac:spMkLst>
        </pc:spChg>
        <pc:spChg chg="mod">
          <ac:chgData name="Alexander Hörnlein" userId="91dffbcf-cb28-41ce-b0c9-7f57f8dbdb3a" providerId="ADAL" clId="{A037521A-1DB9-400B-ADB6-7C85C5C97A82}" dt="2020-07-17T14:08:51.719" v="1"/>
          <ac:spMkLst>
            <pc:docMk/>
            <pc:sldMasterMk cId="574938266" sldId="2147483648"/>
            <ac:spMk id="3" creationId="{CC195126-3555-44B8-AC78-728522F4616B}"/>
          </ac:spMkLst>
        </pc:spChg>
        <pc:spChg chg="mod">
          <ac:chgData name="Alexander Hörnlein" userId="91dffbcf-cb28-41ce-b0c9-7f57f8dbdb3a" providerId="ADAL" clId="{A037521A-1DB9-400B-ADB6-7C85C5C97A82}" dt="2020-07-17T14:08:51.719" v="1"/>
          <ac:spMkLst>
            <pc:docMk/>
            <pc:sldMasterMk cId="574938266" sldId="2147483648"/>
            <ac:spMk id="4" creationId="{1DDEDC67-F54D-4041-BF86-C97FADF4D04C}"/>
          </ac:spMkLst>
        </pc:spChg>
        <pc:spChg chg="mod">
          <ac:chgData name="Alexander Hörnlein" userId="91dffbcf-cb28-41ce-b0c9-7f57f8dbdb3a" providerId="ADAL" clId="{A037521A-1DB9-400B-ADB6-7C85C5C97A82}" dt="2020-07-17T14:08:51.719" v="1"/>
          <ac:spMkLst>
            <pc:docMk/>
            <pc:sldMasterMk cId="574938266" sldId="2147483648"/>
            <ac:spMk id="5" creationId="{627B9DC8-A532-46C1-B645-E01BD82F333C}"/>
          </ac:spMkLst>
        </pc:spChg>
        <pc:spChg chg="mod">
          <ac:chgData name="Alexander Hörnlein" userId="91dffbcf-cb28-41ce-b0c9-7f57f8dbdb3a" providerId="ADAL" clId="{A037521A-1DB9-400B-ADB6-7C85C5C97A82}" dt="2020-07-17T14:08:51.719" v="1"/>
          <ac:spMkLst>
            <pc:docMk/>
            <pc:sldMasterMk cId="574938266" sldId="2147483648"/>
            <ac:spMk id="6" creationId="{4E379F99-D7B8-45BC-A9E6-2C4DCF56B00A}"/>
          </ac:spMkLst>
        </pc:spChg>
        <pc:sldLayoutChg chg="modSp">
          <pc:chgData name="Alexander Hörnlein" userId="91dffbcf-cb28-41ce-b0c9-7f57f8dbdb3a" providerId="ADAL" clId="{A037521A-1DB9-400B-ADB6-7C85C5C97A82}" dt="2020-07-17T14:08:51.719" v="1"/>
          <pc:sldLayoutMkLst>
            <pc:docMk/>
            <pc:sldMasterMk cId="574938266" sldId="2147483648"/>
            <pc:sldLayoutMk cId="1766102985" sldId="2147483649"/>
          </pc:sldLayoutMkLst>
          <pc:spChg chg="mod">
            <ac:chgData name="Alexander Hörnlein" userId="91dffbcf-cb28-41ce-b0c9-7f57f8dbdb3a" providerId="ADAL" clId="{A037521A-1DB9-400B-ADB6-7C85C5C97A82}" dt="2020-07-17T14:08:51.719" v="1"/>
            <ac:spMkLst>
              <pc:docMk/>
              <pc:sldMasterMk cId="574938266" sldId="2147483648"/>
              <pc:sldLayoutMk cId="1766102985" sldId="2147483649"/>
              <ac:spMk id="2" creationId="{FA7D20AD-6038-4A68-9C39-4ABF5B0F6F3E}"/>
            </ac:spMkLst>
          </pc:spChg>
          <pc:spChg chg="mod">
            <ac:chgData name="Alexander Hörnlein" userId="91dffbcf-cb28-41ce-b0c9-7f57f8dbdb3a" providerId="ADAL" clId="{A037521A-1DB9-400B-ADB6-7C85C5C97A82}" dt="2020-07-17T14:08:51.719" v="1"/>
            <ac:spMkLst>
              <pc:docMk/>
              <pc:sldMasterMk cId="574938266" sldId="2147483648"/>
              <pc:sldLayoutMk cId="1766102985" sldId="2147483649"/>
              <ac:spMk id="3" creationId="{D5D5750C-C9E9-431A-95D6-56E6DEEAAF00}"/>
            </ac:spMkLst>
          </pc:spChg>
        </pc:sldLayoutChg>
        <pc:sldLayoutChg chg="modSp">
          <pc:chgData name="Alexander Hörnlein" userId="91dffbcf-cb28-41ce-b0c9-7f57f8dbdb3a" providerId="ADAL" clId="{A037521A-1DB9-400B-ADB6-7C85C5C97A82}" dt="2020-07-17T14:08:51.719" v="1"/>
          <pc:sldLayoutMkLst>
            <pc:docMk/>
            <pc:sldMasterMk cId="574938266" sldId="2147483648"/>
            <pc:sldLayoutMk cId="2553856391" sldId="2147483651"/>
          </pc:sldLayoutMkLst>
          <pc:spChg chg="mod">
            <ac:chgData name="Alexander Hörnlein" userId="91dffbcf-cb28-41ce-b0c9-7f57f8dbdb3a" providerId="ADAL" clId="{A037521A-1DB9-400B-ADB6-7C85C5C97A82}" dt="2020-07-17T14:08:51.719" v="1"/>
            <ac:spMkLst>
              <pc:docMk/>
              <pc:sldMasterMk cId="574938266" sldId="2147483648"/>
              <pc:sldLayoutMk cId="2553856391" sldId="2147483651"/>
              <ac:spMk id="2" creationId="{3E07475E-5699-4F17-9BF3-AAD765ECB10B}"/>
            </ac:spMkLst>
          </pc:spChg>
          <pc:spChg chg="mod">
            <ac:chgData name="Alexander Hörnlein" userId="91dffbcf-cb28-41ce-b0c9-7f57f8dbdb3a" providerId="ADAL" clId="{A037521A-1DB9-400B-ADB6-7C85C5C97A82}" dt="2020-07-17T14:08:51.719" v="1"/>
            <ac:spMkLst>
              <pc:docMk/>
              <pc:sldMasterMk cId="574938266" sldId="2147483648"/>
              <pc:sldLayoutMk cId="2553856391" sldId="2147483651"/>
              <ac:spMk id="3" creationId="{6F2DF411-5897-489C-8565-F71A0E7D4235}"/>
            </ac:spMkLst>
          </pc:spChg>
        </pc:sldLayoutChg>
        <pc:sldLayoutChg chg="modSp">
          <pc:chgData name="Alexander Hörnlein" userId="91dffbcf-cb28-41ce-b0c9-7f57f8dbdb3a" providerId="ADAL" clId="{A037521A-1DB9-400B-ADB6-7C85C5C97A82}" dt="2020-07-17T14:08:51.719" v="1"/>
          <pc:sldLayoutMkLst>
            <pc:docMk/>
            <pc:sldMasterMk cId="574938266" sldId="2147483648"/>
            <pc:sldLayoutMk cId="29782048" sldId="2147483652"/>
          </pc:sldLayoutMkLst>
          <pc:spChg chg="mod">
            <ac:chgData name="Alexander Hörnlein" userId="91dffbcf-cb28-41ce-b0c9-7f57f8dbdb3a" providerId="ADAL" clId="{A037521A-1DB9-400B-ADB6-7C85C5C97A82}" dt="2020-07-17T14:08:51.719" v="1"/>
            <ac:spMkLst>
              <pc:docMk/>
              <pc:sldMasterMk cId="574938266" sldId="2147483648"/>
              <pc:sldLayoutMk cId="29782048" sldId="2147483652"/>
              <ac:spMk id="3" creationId="{BA1358DA-1E1F-467A-B1A6-011D0551E482}"/>
            </ac:spMkLst>
          </pc:spChg>
          <pc:spChg chg="mod">
            <ac:chgData name="Alexander Hörnlein" userId="91dffbcf-cb28-41ce-b0c9-7f57f8dbdb3a" providerId="ADAL" clId="{A037521A-1DB9-400B-ADB6-7C85C5C97A82}" dt="2020-07-17T14:08:51.719" v="1"/>
            <ac:spMkLst>
              <pc:docMk/>
              <pc:sldMasterMk cId="574938266" sldId="2147483648"/>
              <pc:sldLayoutMk cId="29782048" sldId="2147483652"/>
              <ac:spMk id="4" creationId="{0D58380A-461A-4770-A490-9FE0E12DE7EA}"/>
            </ac:spMkLst>
          </pc:spChg>
        </pc:sldLayoutChg>
        <pc:sldLayoutChg chg="modSp">
          <pc:chgData name="Alexander Hörnlein" userId="91dffbcf-cb28-41ce-b0c9-7f57f8dbdb3a" providerId="ADAL" clId="{A037521A-1DB9-400B-ADB6-7C85C5C97A82}" dt="2020-07-17T14:08:51.719" v="1"/>
          <pc:sldLayoutMkLst>
            <pc:docMk/>
            <pc:sldMasterMk cId="574938266" sldId="2147483648"/>
            <pc:sldLayoutMk cId="3042474625" sldId="2147483653"/>
          </pc:sldLayoutMkLst>
          <pc:spChg chg="mod">
            <ac:chgData name="Alexander Hörnlein" userId="91dffbcf-cb28-41ce-b0c9-7f57f8dbdb3a" providerId="ADAL" clId="{A037521A-1DB9-400B-ADB6-7C85C5C97A82}" dt="2020-07-17T14:08:51.719" v="1"/>
            <ac:spMkLst>
              <pc:docMk/>
              <pc:sldMasterMk cId="574938266" sldId="2147483648"/>
              <pc:sldLayoutMk cId="3042474625" sldId="2147483653"/>
              <ac:spMk id="2" creationId="{40323275-8717-44D9-B155-F8FEA2B38463}"/>
            </ac:spMkLst>
          </pc:spChg>
          <pc:spChg chg="mod">
            <ac:chgData name="Alexander Hörnlein" userId="91dffbcf-cb28-41ce-b0c9-7f57f8dbdb3a" providerId="ADAL" clId="{A037521A-1DB9-400B-ADB6-7C85C5C97A82}" dt="2020-07-17T14:08:51.719" v="1"/>
            <ac:spMkLst>
              <pc:docMk/>
              <pc:sldMasterMk cId="574938266" sldId="2147483648"/>
              <pc:sldLayoutMk cId="3042474625" sldId="2147483653"/>
              <ac:spMk id="3" creationId="{8D381AA3-8568-4A94-B473-D16314279B3F}"/>
            </ac:spMkLst>
          </pc:spChg>
          <pc:spChg chg="mod">
            <ac:chgData name="Alexander Hörnlein" userId="91dffbcf-cb28-41ce-b0c9-7f57f8dbdb3a" providerId="ADAL" clId="{A037521A-1DB9-400B-ADB6-7C85C5C97A82}" dt="2020-07-17T14:08:51.719" v="1"/>
            <ac:spMkLst>
              <pc:docMk/>
              <pc:sldMasterMk cId="574938266" sldId="2147483648"/>
              <pc:sldLayoutMk cId="3042474625" sldId="2147483653"/>
              <ac:spMk id="4" creationId="{2B6525AF-BADA-42AE-B5D4-ED39EC0E77D4}"/>
            </ac:spMkLst>
          </pc:spChg>
          <pc:spChg chg="mod">
            <ac:chgData name="Alexander Hörnlein" userId="91dffbcf-cb28-41ce-b0c9-7f57f8dbdb3a" providerId="ADAL" clId="{A037521A-1DB9-400B-ADB6-7C85C5C97A82}" dt="2020-07-17T14:08:51.719" v="1"/>
            <ac:spMkLst>
              <pc:docMk/>
              <pc:sldMasterMk cId="574938266" sldId="2147483648"/>
              <pc:sldLayoutMk cId="3042474625" sldId="2147483653"/>
              <ac:spMk id="5" creationId="{B21D8494-1856-4AF3-9391-465BD6BDD5C8}"/>
            </ac:spMkLst>
          </pc:spChg>
          <pc:spChg chg="mod">
            <ac:chgData name="Alexander Hörnlein" userId="91dffbcf-cb28-41ce-b0c9-7f57f8dbdb3a" providerId="ADAL" clId="{A037521A-1DB9-400B-ADB6-7C85C5C97A82}" dt="2020-07-17T14:08:51.719" v="1"/>
            <ac:spMkLst>
              <pc:docMk/>
              <pc:sldMasterMk cId="574938266" sldId="2147483648"/>
              <pc:sldLayoutMk cId="3042474625" sldId="2147483653"/>
              <ac:spMk id="6" creationId="{CD817319-4263-41D2-A04B-5EF3EA8F2CB9}"/>
            </ac:spMkLst>
          </pc:spChg>
        </pc:sldLayoutChg>
        <pc:sldLayoutChg chg="modSp">
          <pc:chgData name="Alexander Hörnlein" userId="91dffbcf-cb28-41ce-b0c9-7f57f8dbdb3a" providerId="ADAL" clId="{A037521A-1DB9-400B-ADB6-7C85C5C97A82}" dt="2020-07-17T14:08:51.719" v="1"/>
          <pc:sldLayoutMkLst>
            <pc:docMk/>
            <pc:sldMasterMk cId="574938266" sldId="2147483648"/>
            <pc:sldLayoutMk cId="3605237722" sldId="2147483656"/>
          </pc:sldLayoutMkLst>
          <pc:spChg chg="mod">
            <ac:chgData name="Alexander Hörnlein" userId="91dffbcf-cb28-41ce-b0c9-7f57f8dbdb3a" providerId="ADAL" clId="{A037521A-1DB9-400B-ADB6-7C85C5C97A82}" dt="2020-07-17T14:08:51.719" v="1"/>
            <ac:spMkLst>
              <pc:docMk/>
              <pc:sldMasterMk cId="574938266" sldId="2147483648"/>
              <pc:sldLayoutMk cId="3605237722" sldId="2147483656"/>
              <ac:spMk id="2" creationId="{BE0F1BE1-BCF8-4045-A67C-F14E474C6FA0}"/>
            </ac:spMkLst>
          </pc:spChg>
          <pc:spChg chg="mod">
            <ac:chgData name="Alexander Hörnlein" userId="91dffbcf-cb28-41ce-b0c9-7f57f8dbdb3a" providerId="ADAL" clId="{A037521A-1DB9-400B-ADB6-7C85C5C97A82}" dt="2020-07-17T14:08:51.719" v="1"/>
            <ac:spMkLst>
              <pc:docMk/>
              <pc:sldMasterMk cId="574938266" sldId="2147483648"/>
              <pc:sldLayoutMk cId="3605237722" sldId="2147483656"/>
              <ac:spMk id="3" creationId="{A4BE0FD5-04A2-4EF4-867C-182E292DCDDB}"/>
            </ac:spMkLst>
          </pc:spChg>
          <pc:spChg chg="mod">
            <ac:chgData name="Alexander Hörnlein" userId="91dffbcf-cb28-41ce-b0c9-7f57f8dbdb3a" providerId="ADAL" clId="{A037521A-1DB9-400B-ADB6-7C85C5C97A82}" dt="2020-07-17T14:08:51.719" v="1"/>
            <ac:spMkLst>
              <pc:docMk/>
              <pc:sldMasterMk cId="574938266" sldId="2147483648"/>
              <pc:sldLayoutMk cId="3605237722" sldId="2147483656"/>
              <ac:spMk id="4" creationId="{00B5CBD4-BB26-415D-A32A-53630A88B3D5}"/>
            </ac:spMkLst>
          </pc:spChg>
        </pc:sldLayoutChg>
        <pc:sldLayoutChg chg="modSp">
          <pc:chgData name="Alexander Hörnlein" userId="91dffbcf-cb28-41ce-b0c9-7f57f8dbdb3a" providerId="ADAL" clId="{A037521A-1DB9-400B-ADB6-7C85C5C97A82}" dt="2020-07-17T14:08:51.719" v="1"/>
          <pc:sldLayoutMkLst>
            <pc:docMk/>
            <pc:sldMasterMk cId="574938266" sldId="2147483648"/>
            <pc:sldLayoutMk cId="516092729" sldId="2147483657"/>
          </pc:sldLayoutMkLst>
          <pc:spChg chg="mod">
            <ac:chgData name="Alexander Hörnlein" userId="91dffbcf-cb28-41ce-b0c9-7f57f8dbdb3a" providerId="ADAL" clId="{A037521A-1DB9-400B-ADB6-7C85C5C97A82}" dt="2020-07-17T14:08:51.719" v="1"/>
            <ac:spMkLst>
              <pc:docMk/>
              <pc:sldMasterMk cId="574938266" sldId="2147483648"/>
              <pc:sldLayoutMk cId="516092729" sldId="2147483657"/>
              <ac:spMk id="2" creationId="{42CACB54-A59A-4C7A-A4E1-DEC9FCAEFBE0}"/>
            </ac:spMkLst>
          </pc:spChg>
          <pc:spChg chg="mod">
            <ac:chgData name="Alexander Hörnlein" userId="91dffbcf-cb28-41ce-b0c9-7f57f8dbdb3a" providerId="ADAL" clId="{A037521A-1DB9-400B-ADB6-7C85C5C97A82}" dt="2020-07-17T14:08:51.719" v="1"/>
            <ac:spMkLst>
              <pc:docMk/>
              <pc:sldMasterMk cId="574938266" sldId="2147483648"/>
              <pc:sldLayoutMk cId="516092729" sldId="2147483657"/>
              <ac:spMk id="3" creationId="{1AE3DE10-EB88-455A-9556-6D5012078871}"/>
            </ac:spMkLst>
          </pc:spChg>
          <pc:spChg chg="mod">
            <ac:chgData name="Alexander Hörnlein" userId="91dffbcf-cb28-41ce-b0c9-7f57f8dbdb3a" providerId="ADAL" clId="{A037521A-1DB9-400B-ADB6-7C85C5C97A82}" dt="2020-07-17T14:08:51.719" v="1"/>
            <ac:spMkLst>
              <pc:docMk/>
              <pc:sldMasterMk cId="574938266" sldId="2147483648"/>
              <pc:sldLayoutMk cId="516092729" sldId="2147483657"/>
              <ac:spMk id="4" creationId="{2F456DA2-E0C5-4FA7-AA02-29568E0696A1}"/>
            </ac:spMkLst>
          </pc:spChg>
        </pc:sldLayoutChg>
        <pc:sldLayoutChg chg="modSp">
          <pc:chgData name="Alexander Hörnlein" userId="91dffbcf-cb28-41ce-b0c9-7f57f8dbdb3a" providerId="ADAL" clId="{A037521A-1DB9-400B-ADB6-7C85C5C97A82}" dt="2020-07-17T14:08:51.719" v="1"/>
          <pc:sldLayoutMkLst>
            <pc:docMk/>
            <pc:sldMasterMk cId="574938266" sldId="2147483648"/>
            <pc:sldLayoutMk cId="3440161554" sldId="2147483659"/>
          </pc:sldLayoutMkLst>
          <pc:spChg chg="mod">
            <ac:chgData name="Alexander Hörnlein" userId="91dffbcf-cb28-41ce-b0c9-7f57f8dbdb3a" providerId="ADAL" clId="{A037521A-1DB9-400B-ADB6-7C85C5C97A82}" dt="2020-07-17T14:08:51.719" v="1"/>
            <ac:spMkLst>
              <pc:docMk/>
              <pc:sldMasterMk cId="574938266" sldId="2147483648"/>
              <pc:sldLayoutMk cId="3440161554" sldId="2147483659"/>
              <ac:spMk id="2" creationId="{67C8F3AF-10DE-475C-96B0-5D16371CDB34}"/>
            </ac:spMkLst>
          </pc:spChg>
          <pc:spChg chg="mod">
            <ac:chgData name="Alexander Hörnlein" userId="91dffbcf-cb28-41ce-b0c9-7f57f8dbdb3a" providerId="ADAL" clId="{A037521A-1DB9-400B-ADB6-7C85C5C97A82}" dt="2020-07-17T14:08:51.719" v="1"/>
            <ac:spMkLst>
              <pc:docMk/>
              <pc:sldMasterMk cId="574938266" sldId="2147483648"/>
              <pc:sldLayoutMk cId="3440161554" sldId="2147483659"/>
              <ac:spMk id="3" creationId="{7F3C13D5-2678-4E84-B238-9B5AA7BD0708}"/>
            </ac:spMkLst>
          </pc:spChg>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73DABF45-8B46-43B5-B220-EFA26A113A11}" type="datetimeFigureOut">
              <a:rPr lang="de-DE" smtClean="0"/>
              <a:t>17.07.2020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32A8053-2A4B-420D-B7FF-21441DDDB3C8}" type="slidenum">
              <a:rPr lang="de-DE" smtClean="0"/>
              <a:t>‹Nr.›</a:t>
            </a:fld>
            <a:endParaRPr lang="de-DE"/>
          </a:p>
        </p:txBody>
      </p:sp>
    </p:spTree>
    <p:extLst>
      <p:ext uri="{BB962C8B-B14F-4D97-AF65-F5344CB8AC3E}">
        <p14:creationId xmlns:p14="http://schemas.microsoft.com/office/powerpoint/2010/main" val="2717796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73DABF45-8B46-43B5-B220-EFA26A113A11}" type="datetimeFigureOut">
              <a:rPr lang="de-DE" smtClean="0"/>
              <a:t>17.07.2020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32A8053-2A4B-420D-B7FF-21441DDDB3C8}" type="slidenum">
              <a:rPr lang="de-DE" smtClean="0"/>
              <a:t>‹Nr.›</a:t>
            </a:fld>
            <a:endParaRPr lang="de-DE"/>
          </a:p>
        </p:txBody>
      </p:sp>
    </p:spTree>
    <p:extLst>
      <p:ext uri="{BB962C8B-B14F-4D97-AF65-F5344CB8AC3E}">
        <p14:creationId xmlns:p14="http://schemas.microsoft.com/office/powerpoint/2010/main" val="541627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73DABF45-8B46-43B5-B220-EFA26A113A11}" type="datetimeFigureOut">
              <a:rPr lang="de-DE" smtClean="0"/>
              <a:t>17.07.2020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32A8053-2A4B-420D-B7FF-21441DDDB3C8}" type="slidenum">
              <a:rPr lang="de-DE" smtClean="0"/>
              <a:t>‹Nr.›</a:t>
            </a:fld>
            <a:endParaRPr lang="de-DE"/>
          </a:p>
        </p:txBody>
      </p:sp>
    </p:spTree>
    <p:extLst>
      <p:ext uri="{BB962C8B-B14F-4D97-AF65-F5344CB8AC3E}">
        <p14:creationId xmlns:p14="http://schemas.microsoft.com/office/powerpoint/2010/main" val="420031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73DABF45-8B46-43B5-B220-EFA26A113A11}" type="datetimeFigureOut">
              <a:rPr lang="de-DE" smtClean="0"/>
              <a:t>17.07.2020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32A8053-2A4B-420D-B7FF-21441DDDB3C8}" type="slidenum">
              <a:rPr lang="de-DE" smtClean="0"/>
              <a:t>‹Nr.›</a:t>
            </a:fld>
            <a:endParaRPr lang="de-DE"/>
          </a:p>
        </p:txBody>
      </p:sp>
    </p:spTree>
    <p:extLst>
      <p:ext uri="{BB962C8B-B14F-4D97-AF65-F5344CB8AC3E}">
        <p14:creationId xmlns:p14="http://schemas.microsoft.com/office/powerpoint/2010/main" val="311622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Mastertitelformat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73DABF45-8B46-43B5-B220-EFA26A113A11}" type="datetimeFigureOut">
              <a:rPr lang="de-DE" smtClean="0"/>
              <a:t>17.07.2020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32A8053-2A4B-420D-B7FF-21441DDDB3C8}" type="slidenum">
              <a:rPr lang="de-DE" smtClean="0"/>
              <a:t>‹Nr.›</a:t>
            </a:fld>
            <a:endParaRPr lang="de-DE"/>
          </a:p>
        </p:txBody>
      </p:sp>
    </p:spTree>
    <p:extLst>
      <p:ext uri="{BB962C8B-B14F-4D97-AF65-F5344CB8AC3E}">
        <p14:creationId xmlns:p14="http://schemas.microsoft.com/office/powerpoint/2010/main" val="2199621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73DABF45-8B46-43B5-B220-EFA26A113A11}" type="datetimeFigureOut">
              <a:rPr lang="de-DE" smtClean="0"/>
              <a:t>17.07.2020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32A8053-2A4B-420D-B7FF-21441DDDB3C8}" type="slidenum">
              <a:rPr lang="de-DE" smtClean="0"/>
              <a:t>‹Nr.›</a:t>
            </a:fld>
            <a:endParaRPr lang="de-DE"/>
          </a:p>
        </p:txBody>
      </p:sp>
    </p:spTree>
    <p:extLst>
      <p:ext uri="{BB962C8B-B14F-4D97-AF65-F5344CB8AC3E}">
        <p14:creationId xmlns:p14="http://schemas.microsoft.com/office/powerpoint/2010/main" val="4148773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e-DE"/>
              <a:t>Mastertitelformat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29842" y="2505075"/>
            <a:ext cx="3868340"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73DABF45-8B46-43B5-B220-EFA26A113A11}" type="datetimeFigureOut">
              <a:rPr lang="de-DE" smtClean="0"/>
              <a:t>17.07.2020</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932A8053-2A4B-420D-B7FF-21441DDDB3C8}" type="slidenum">
              <a:rPr lang="de-DE" smtClean="0"/>
              <a:t>‹Nr.›</a:t>
            </a:fld>
            <a:endParaRPr lang="de-DE"/>
          </a:p>
        </p:txBody>
      </p:sp>
    </p:spTree>
    <p:extLst>
      <p:ext uri="{BB962C8B-B14F-4D97-AF65-F5344CB8AC3E}">
        <p14:creationId xmlns:p14="http://schemas.microsoft.com/office/powerpoint/2010/main" val="3482850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73DABF45-8B46-43B5-B220-EFA26A113A11}" type="datetimeFigureOut">
              <a:rPr lang="de-DE" smtClean="0"/>
              <a:t>17.07.2020</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932A8053-2A4B-420D-B7FF-21441DDDB3C8}" type="slidenum">
              <a:rPr lang="de-DE" smtClean="0"/>
              <a:t>‹Nr.›</a:t>
            </a:fld>
            <a:endParaRPr lang="de-DE"/>
          </a:p>
        </p:txBody>
      </p:sp>
    </p:spTree>
    <p:extLst>
      <p:ext uri="{BB962C8B-B14F-4D97-AF65-F5344CB8AC3E}">
        <p14:creationId xmlns:p14="http://schemas.microsoft.com/office/powerpoint/2010/main" val="739664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DABF45-8B46-43B5-B220-EFA26A113A11}" type="datetimeFigureOut">
              <a:rPr lang="de-DE" smtClean="0"/>
              <a:t>17.07.2020</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932A8053-2A4B-420D-B7FF-21441DDDB3C8}" type="slidenum">
              <a:rPr lang="de-DE" smtClean="0"/>
              <a:t>‹Nr.›</a:t>
            </a:fld>
            <a:endParaRPr lang="de-DE"/>
          </a:p>
        </p:txBody>
      </p:sp>
    </p:spTree>
    <p:extLst>
      <p:ext uri="{BB962C8B-B14F-4D97-AF65-F5344CB8AC3E}">
        <p14:creationId xmlns:p14="http://schemas.microsoft.com/office/powerpoint/2010/main" val="3574904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73DABF45-8B46-43B5-B220-EFA26A113A11}" type="datetimeFigureOut">
              <a:rPr lang="de-DE" smtClean="0"/>
              <a:t>17.07.2020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32A8053-2A4B-420D-B7FF-21441DDDB3C8}" type="slidenum">
              <a:rPr lang="de-DE" smtClean="0"/>
              <a:t>‹Nr.›</a:t>
            </a:fld>
            <a:endParaRPr lang="de-DE"/>
          </a:p>
        </p:txBody>
      </p:sp>
    </p:spTree>
    <p:extLst>
      <p:ext uri="{BB962C8B-B14F-4D97-AF65-F5344CB8AC3E}">
        <p14:creationId xmlns:p14="http://schemas.microsoft.com/office/powerpoint/2010/main" val="444430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73DABF45-8B46-43B5-B220-EFA26A113A11}" type="datetimeFigureOut">
              <a:rPr lang="de-DE" smtClean="0"/>
              <a:t>17.07.2020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32A8053-2A4B-420D-B7FF-21441DDDB3C8}" type="slidenum">
              <a:rPr lang="de-DE" smtClean="0"/>
              <a:t>‹Nr.›</a:t>
            </a:fld>
            <a:endParaRPr lang="de-DE"/>
          </a:p>
        </p:txBody>
      </p:sp>
    </p:spTree>
    <p:extLst>
      <p:ext uri="{BB962C8B-B14F-4D97-AF65-F5344CB8AC3E}">
        <p14:creationId xmlns:p14="http://schemas.microsoft.com/office/powerpoint/2010/main" val="2605498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DABF45-8B46-43B5-B220-EFA26A113A11}" type="datetimeFigureOut">
              <a:rPr lang="de-DE" smtClean="0"/>
              <a:t>17.07.2020</a:t>
            </a:fld>
            <a:endParaRPr lang="de-D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A8053-2A4B-420D-B7FF-21441DDDB3C8}" type="slidenum">
              <a:rPr lang="de-DE" smtClean="0"/>
              <a:t>‹Nr.›</a:t>
            </a:fld>
            <a:endParaRPr lang="de-DE"/>
          </a:p>
        </p:txBody>
      </p:sp>
    </p:spTree>
    <p:extLst>
      <p:ext uri="{BB962C8B-B14F-4D97-AF65-F5344CB8AC3E}">
        <p14:creationId xmlns:p14="http://schemas.microsoft.com/office/powerpoint/2010/main" val="18694595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casetrain.uni-wuerzburg.de/exa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casetrain.uni-wuerzburg.de/exa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casetrain.uni-wuerzburg.de/exam"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casetrain.uni-wuerzburg.de/exam"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casetrain.uni-wuerzburg.de/exam"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casetrain.uni-wuerzburg.de/exam"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26945F-BEC5-4C36-85F3-DE8076D0F5F1}"/>
              </a:ext>
            </a:extLst>
          </p:cNvPr>
          <p:cNvSpPr>
            <a:spLocks noGrp="1"/>
          </p:cNvSpPr>
          <p:nvPr>
            <p:ph type="ctrTitle"/>
          </p:nvPr>
        </p:nvSpPr>
        <p:spPr>
          <a:xfrm>
            <a:off x="685800" y="2000668"/>
            <a:ext cx="7772400" cy="2387600"/>
          </a:xfrm>
        </p:spPr>
        <p:txBody>
          <a:bodyPr>
            <a:normAutofit/>
          </a:bodyPr>
          <a:lstStyle/>
          <a:p>
            <a:r>
              <a:rPr lang="de-DE" sz="5400" dirty="0"/>
              <a:t>Ablauf einer Fernprüfung</a:t>
            </a:r>
            <a:br>
              <a:rPr lang="de-DE" sz="5400" dirty="0"/>
            </a:br>
            <a:r>
              <a:rPr lang="de-DE" sz="5400" dirty="0"/>
              <a:t>mit </a:t>
            </a:r>
            <a:r>
              <a:rPr lang="de-DE" sz="5400" dirty="0" err="1"/>
              <a:t>CaseTrain</a:t>
            </a:r>
            <a:r>
              <a:rPr lang="de-DE" sz="5400" dirty="0"/>
              <a:t> </a:t>
            </a:r>
            <a:r>
              <a:rPr lang="de-DE" sz="5400" i="1" dirty="0" err="1"/>
              <a:t>e</a:t>
            </a:r>
            <a:r>
              <a:rPr lang="de-DE" sz="5400" dirty="0" err="1"/>
              <a:t>xam</a:t>
            </a:r>
            <a:endParaRPr lang="de-DE" sz="5400" dirty="0"/>
          </a:p>
        </p:txBody>
      </p:sp>
    </p:spTree>
    <p:extLst>
      <p:ext uri="{BB962C8B-B14F-4D97-AF65-F5344CB8AC3E}">
        <p14:creationId xmlns:p14="http://schemas.microsoft.com/office/powerpoint/2010/main" val="11806911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220021-D425-40E3-9382-8041EDA075DC}"/>
              </a:ext>
            </a:extLst>
          </p:cNvPr>
          <p:cNvSpPr>
            <a:spLocks noGrp="1"/>
          </p:cNvSpPr>
          <p:nvPr>
            <p:ph type="title"/>
          </p:nvPr>
        </p:nvSpPr>
        <p:spPr>
          <a:xfrm>
            <a:off x="0" y="0"/>
            <a:ext cx="9144000" cy="6857999"/>
          </a:xfrm>
        </p:spPr>
        <p:txBody>
          <a:bodyPr>
            <a:normAutofit/>
          </a:bodyPr>
          <a:lstStyle/>
          <a:p>
            <a:pPr algn="ctr"/>
            <a:r>
              <a:rPr lang="de-DE" dirty="0"/>
              <a:t>In dieser Mail</a:t>
            </a:r>
            <a:br>
              <a:rPr lang="de-DE" dirty="0"/>
            </a:br>
            <a:r>
              <a:rPr lang="de-DE" dirty="0"/>
              <a:t>wird auch auf Hilfeseiten auf</a:t>
            </a:r>
            <a:br>
              <a:rPr lang="de-DE" dirty="0"/>
            </a:br>
            <a:r>
              <a:rPr lang="de-DE" sz="4000" b="1" dirty="0">
                <a:hlinkClick r:id="rId2"/>
              </a:rPr>
              <a:t>https://casetrain.uni-wuerzburg.de/exam</a:t>
            </a:r>
            <a:br>
              <a:rPr lang="de-DE" dirty="0"/>
            </a:br>
            <a:r>
              <a:rPr lang="de-DE" dirty="0"/>
              <a:t>verwiesen.</a:t>
            </a:r>
            <a:br>
              <a:rPr lang="de-DE" dirty="0"/>
            </a:br>
            <a:br>
              <a:rPr lang="de-DE" dirty="0"/>
            </a:br>
            <a:r>
              <a:rPr lang="de-DE" dirty="0"/>
              <a:t>Die sollten Sie sich wirklich</a:t>
            </a:r>
            <a:br>
              <a:rPr lang="de-DE" dirty="0"/>
            </a:br>
            <a:r>
              <a:rPr lang="de-DE" dirty="0"/>
              <a:t>vorher mal anschauen.</a:t>
            </a:r>
          </a:p>
        </p:txBody>
      </p:sp>
    </p:spTree>
    <p:extLst>
      <p:ext uri="{BB962C8B-B14F-4D97-AF65-F5344CB8AC3E}">
        <p14:creationId xmlns:p14="http://schemas.microsoft.com/office/powerpoint/2010/main" val="2560711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220021-D425-40E3-9382-8041EDA075DC}"/>
              </a:ext>
            </a:extLst>
          </p:cNvPr>
          <p:cNvSpPr>
            <a:spLocks noGrp="1"/>
          </p:cNvSpPr>
          <p:nvPr>
            <p:ph type="title"/>
          </p:nvPr>
        </p:nvSpPr>
        <p:spPr>
          <a:xfrm>
            <a:off x="0" y="0"/>
            <a:ext cx="9144000" cy="6857999"/>
          </a:xfrm>
        </p:spPr>
        <p:txBody>
          <a:bodyPr>
            <a:normAutofit/>
          </a:bodyPr>
          <a:lstStyle/>
          <a:p>
            <a:pPr algn="ctr"/>
            <a:r>
              <a:rPr lang="de-DE" dirty="0"/>
              <a:t>In dieser Mail</a:t>
            </a:r>
            <a:br>
              <a:rPr lang="de-DE" dirty="0"/>
            </a:br>
            <a:r>
              <a:rPr lang="de-DE" dirty="0"/>
              <a:t>wird auch auf Hilfeseiten auf</a:t>
            </a:r>
            <a:br>
              <a:rPr lang="de-DE" dirty="0"/>
            </a:br>
            <a:r>
              <a:rPr lang="de-DE" sz="4000" b="1" dirty="0">
                <a:hlinkClick r:id="rId2"/>
              </a:rPr>
              <a:t>https://casetrain.uni-wuerzburg.de/exam</a:t>
            </a:r>
            <a:br>
              <a:rPr lang="de-DE" dirty="0"/>
            </a:br>
            <a:r>
              <a:rPr lang="de-DE" dirty="0"/>
              <a:t>verwiesen.</a:t>
            </a:r>
            <a:br>
              <a:rPr lang="de-DE" dirty="0"/>
            </a:br>
            <a:br>
              <a:rPr lang="de-DE" dirty="0"/>
            </a:br>
            <a:r>
              <a:rPr lang="de-DE" dirty="0"/>
              <a:t>Die sollten Sie sich wirklich</a:t>
            </a:r>
            <a:br>
              <a:rPr lang="de-DE" dirty="0"/>
            </a:br>
            <a:r>
              <a:rPr lang="de-DE" dirty="0"/>
              <a:t>vorher mal anschauen.</a:t>
            </a:r>
          </a:p>
        </p:txBody>
      </p:sp>
      <p:sp>
        <p:nvSpPr>
          <p:cNvPr id="3" name="Rechteck 2">
            <a:extLst>
              <a:ext uri="{FF2B5EF4-FFF2-40B4-BE49-F238E27FC236}">
                <a16:creationId xmlns:a16="http://schemas.microsoft.com/office/drawing/2014/main" id="{54857F61-5B3C-45D1-8CD9-52818C09F669}"/>
              </a:ext>
            </a:extLst>
          </p:cNvPr>
          <p:cNvSpPr/>
          <p:nvPr/>
        </p:nvSpPr>
        <p:spPr>
          <a:xfrm>
            <a:off x="5727030" y="4319345"/>
            <a:ext cx="3200401" cy="5414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4400" dirty="0">
                <a:solidFill>
                  <a:srgbClr val="FF0000"/>
                </a:solidFill>
              </a:rPr>
              <a:t>UNBEDINGT</a:t>
            </a:r>
          </a:p>
        </p:txBody>
      </p:sp>
    </p:spTree>
    <p:extLst>
      <p:ext uri="{BB962C8B-B14F-4D97-AF65-F5344CB8AC3E}">
        <p14:creationId xmlns:p14="http://schemas.microsoft.com/office/powerpoint/2010/main" val="3358971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220021-D425-40E3-9382-8041EDA075DC}"/>
              </a:ext>
            </a:extLst>
          </p:cNvPr>
          <p:cNvSpPr>
            <a:spLocks noGrp="1"/>
          </p:cNvSpPr>
          <p:nvPr>
            <p:ph type="title"/>
          </p:nvPr>
        </p:nvSpPr>
        <p:spPr>
          <a:xfrm>
            <a:off x="0" y="0"/>
            <a:ext cx="9144000" cy="6857999"/>
          </a:xfrm>
        </p:spPr>
        <p:txBody>
          <a:bodyPr>
            <a:normAutofit/>
          </a:bodyPr>
          <a:lstStyle/>
          <a:p>
            <a:pPr algn="ctr"/>
            <a:r>
              <a:rPr lang="de-DE" dirty="0"/>
              <a:t>2.</a:t>
            </a:r>
            <a:br>
              <a:rPr lang="de-DE" dirty="0"/>
            </a:br>
            <a:r>
              <a:rPr lang="de-DE" dirty="0"/>
              <a:t>Die Zeit der Anmeldung ist gekommen.</a:t>
            </a:r>
            <a:br>
              <a:rPr lang="de-DE" dirty="0"/>
            </a:br>
            <a:r>
              <a:rPr lang="de-DE" sz="2800" dirty="0"/>
              <a:t>[</a:t>
            </a:r>
            <a:r>
              <a:rPr lang="de-DE" sz="2800" dirty="0" err="1"/>
              <a:t>insert</a:t>
            </a:r>
            <a:r>
              <a:rPr lang="de-DE" sz="2800" dirty="0"/>
              <a:t> </a:t>
            </a:r>
            <a:r>
              <a:rPr lang="de-DE" sz="2800" dirty="0" err="1"/>
              <a:t>dramatic</a:t>
            </a:r>
            <a:r>
              <a:rPr lang="de-DE" sz="2800" dirty="0"/>
              <a:t> </a:t>
            </a:r>
            <a:r>
              <a:rPr lang="de-DE" sz="2800" dirty="0" err="1"/>
              <a:t>music</a:t>
            </a:r>
            <a:r>
              <a:rPr lang="de-DE" sz="2800" dirty="0"/>
              <a:t> </a:t>
            </a:r>
            <a:r>
              <a:rPr lang="de-DE" sz="2800" dirty="0" err="1"/>
              <a:t>here</a:t>
            </a:r>
            <a:r>
              <a:rPr lang="de-DE" sz="2800" dirty="0"/>
              <a:t>]</a:t>
            </a:r>
            <a:endParaRPr lang="de-DE" dirty="0"/>
          </a:p>
        </p:txBody>
      </p:sp>
    </p:spTree>
    <p:extLst>
      <p:ext uri="{BB962C8B-B14F-4D97-AF65-F5344CB8AC3E}">
        <p14:creationId xmlns:p14="http://schemas.microsoft.com/office/powerpoint/2010/main" val="2715098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Ein Bild, das Screenshot enthält.&#10;&#10;Automatisch generierte Beschreibung">
            <a:extLst>
              <a:ext uri="{FF2B5EF4-FFF2-40B4-BE49-F238E27FC236}">
                <a16:creationId xmlns:a16="http://schemas.microsoft.com/office/drawing/2014/main" id="{C2ECC3E6-2F51-4625-98D5-99664D737D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2988" y="0"/>
            <a:ext cx="7218024" cy="6858000"/>
          </a:xfrm>
          <a:prstGeom prst="rect">
            <a:avLst/>
          </a:prstGeom>
        </p:spPr>
      </p:pic>
    </p:spTree>
    <p:extLst>
      <p:ext uri="{BB962C8B-B14F-4D97-AF65-F5344CB8AC3E}">
        <p14:creationId xmlns:p14="http://schemas.microsoft.com/office/powerpoint/2010/main" val="3107785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Ein Bild, das Screenshot enthält.&#10;&#10;Automatisch generierte Beschreibung">
            <a:extLst>
              <a:ext uri="{FF2B5EF4-FFF2-40B4-BE49-F238E27FC236}">
                <a16:creationId xmlns:a16="http://schemas.microsoft.com/office/drawing/2014/main" id="{C2ECC3E6-2F51-4625-98D5-99664D737D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2988" y="0"/>
            <a:ext cx="7218024" cy="6858000"/>
          </a:xfrm>
          <a:prstGeom prst="rect">
            <a:avLst/>
          </a:prstGeom>
        </p:spPr>
      </p:pic>
      <p:sp>
        <p:nvSpPr>
          <p:cNvPr id="6" name="Rechteck 5">
            <a:extLst>
              <a:ext uri="{FF2B5EF4-FFF2-40B4-BE49-F238E27FC236}">
                <a16:creationId xmlns:a16="http://schemas.microsoft.com/office/drawing/2014/main" id="{8B9CF7FF-0306-4C3D-9ADC-C661EAC57DC2}"/>
              </a:ext>
            </a:extLst>
          </p:cNvPr>
          <p:cNvSpPr/>
          <p:nvPr/>
        </p:nvSpPr>
        <p:spPr>
          <a:xfrm>
            <a:off x="3525254" y="986589"/>
            <a:ext cx="4265194" cy="1082844"/>
          </a:xfrm>
          <a:prstGeom prst="rect">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Die Adresse, die Sie aufrufen müssen, ist</a:t>
            </a:r>
          </a:p>
          <a:p>
            <a:pPr algn="ctr"/>
            <a:r>
              <a:rPr lang="de-DE" b="1" dirty="0">
                <a:solidFill>
                  <a:schemeClr val="tx1"/>
                </a:solidFill>
                <a:hlinkClick r:id="rId3"/>
              </a:rPr>
              <a:t>https://casetrain.uni-wuerzburg.de/exam</a:t>
            </a:r>
            <a:endParaRPr lang="de-DE" b="1" dirty="0">
              <a:solidFill>
                <a:schemeClr val="tx1"/>
              </a:solidFill>
            </a:endParaRPr>
          </a:p>
        </p:txBody>
      </p:sp>
      <p:sp>
        <p:nvSpPr>
          <p:cNvPr id="7" name="Ellipse 6">
            <a:extLst>
              <a:ext uri="{FF2B5EF4-FFF2-40B4-BE49-F238E27FC236}">
                <a16:creationId xmlns:a16="http://schemas.microsoft.com/office/drawing/2014/main" id="{51FE4DC8-6DD9-4E42-92FC-373C808BF28D}"/>
              </a:ext>
            </a:extLst>
          </p:cNvPr>
          <p:cNvSpPr/>
          <p:nvPr/>
        </p:nvSpPr>
        <p:spPr>
          <a:xfrm>
            <a:off x="1917032" y="282742"/>
            <a:ext cx="2526631" cy="46923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14930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Ein Bild, das Screenshot enthält.&#10;&#10;Automatisch generierte Beschreibung">
            <a:extLst>
              <a:ext uri="{FF2B5EF4-FFF2-40B4-BE49-F238E27FC236}">
                <a16:creationId xmlns:a16="http://schemas.microsoft.com/office/drawing/2014/main" id="{C2ECC3E6-2F51-4625-98D5-99664D737D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2988" y="0"/>
            <a:ext cx="7218024" cy="6858000"/>
          </a:xfrm>
          <a:prstGeom prst="rect">
            <a:avLst/>
          </a:prstGeom>
        </p:spPr>
      </p:pic>
      <p:sp>
        <p:nvSpPr>
          <p:cNvPr id="6" name="Rechteck 5">
            <a:extLst>
              <a:ext uri="{FF2B5EF4-FFF2-40B4-BE49-F238E27FC236}">
                <a16:creationId xmlns:a16="http://schemas.microsoft.com/office/drawing/2014/main" id="{8B9CF7FF-0306-4C3D-9ADC-C661EAC57DC2}"/>
              </a:ext>
            </a:extLst>
          </p:cNvPr>
          <p:cNvSpPr/>
          <p:nvPr/>
        </p:nvSpPr>
        <p:spPr>
          <a:xfrm>
            <a:off x="3753854" y="2093494"/>
            <a:ext cx="3380872" cy="1082844"/>
          </a:xfrm>
          <a:prstGeom prst="rect">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Zugangsdaten aus der Mail</a:t>
            </a:r>
          </a:p>
          <a:p>
            <a:pPr algn="ctr"/>
            <a:r>
              <a:rPr lang="de-DE" dirty="0">
                <a:solidFill>
                  <a:schemeClr val="tx1"/>
                </a:solidFill>
              </a:rPr>
              <a:t>(Matrikelnummer &amp; PIN)</a:t>
            </a:r>
          </a:p>
        </p:txBody>
      </p:sp>
      <p:sp>
        <p:nvSpPr>
          <p:cNvPr id="8" name="Rechteck 7">
            <a:extLst>
              <a:ext uri="{FF2B5EF4-FFF2-40B4-BE49-F238E27FC236}">
                <a16:creationId xmlns:a16="http://schemas.microsoft.com/office/drawing/2014/main" id="{C5A6902A-7DBC-476D-A6CA-A90180AA7946}"/>
              </a:ext>
            </a:extLst>
          </p:cNvPr>
          <p:cNvSpPr/>
          <p:nvPr/>
        </p:nvSpPr>
        <p:spPr>
          <a:xfrm>
            <a:off x="4178968" y="3298655"/>
            <a:ext cx="1880938" cy="1201155"/>
          </a:xfrm>
          <a:prstGeom prst="rect">
            <a:avLst/>
          </a:prstGeom>
          <a:solidFill>
            <a:schemeClr val="accent4">
              <a:lumMod val="20000"/>
              <a:lumOff val="80000"/>
            </a:schemeClr>
          </a:solidFill>
          <a:ln w="31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Verwenden Sie hier </a:t>
            </a:r>
            <a:r>
              <a:rPr lang="de-DE" b="1" dirty="0">
                <a:solidFill>
                  <a:schemeClr val="tx1"/>
                </a:solidFill>
              </a:rPr>
              <a:t>nicht</a:t>
            </a:r>
            <a:r>
              <a:rPr lang="de-DE" dirty="0">
                <a:solidFill>
                  <a:schemeClr val="tx1"/>
                </a:solidFill>
              </a:rPr>
              <a:t> ihren JMU-Account (</a:t>
            </a:r>
            <a:r>
              <a:rPr lang="de-DE" dirty="0" err="1">
                <a:solidFill>
                  <a:schemeClr val="tx1"/>
                </a:solidFill>
              </a:rPr>
              <a:t>sXXXXXX</a:t>
            </a:r>
            <a:r>
              <a:rPr lang="de-DE" dirty="0">
                <a:solidFill>
                  <a:schemeClr val="tx1"/>
                </a:solidFill>
              </a:rPr>
              <a:t>)</a:t>
            </a:r>
          </a:p>
        </p:txBody>
      </p:sp>
      <p:cxnSp>
        <p:nvCxnSpPr>
          <p:cNvPr id="3" name="Gerade Verbindung mit Pfeil 2">
            <a:extLst>
              <a:ext uri="{FF2B5EF4-FFF2-40B4-BE49-F238E27FC236}">
                <a16:creationId xmlns:a16="http://schemas.microsoft.com/office/drawing/2014/main" id="{42BFD62D-5FF3-4F6F-9A9D-7FB6FE94EC85}"/>
              </a:ext>
            </a:extLst>
          </p:cNvPr>
          <p:cNvCxnSpPr/>
          <p:nvPr/>
        </p:nvCxnSpPr>
        <p:spPr>
          <a:xfrm flipH="1">
            <a:off x="3429000" y="2286000"/>
            <a:ext cx="324854" cy="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Gerade Verbindung mit Pfeil 8">
            <a:extLst>
              <a:ext uri="{FF2B5EF4-FFF2-40B4-BE49-F238E27FC236}">
                <a16:creationId xmlns:a16="http://schemas.microsoft.com/office/drawing/2014/main" id="{FCD33A88-3C20-42A8-9742-A24234C8E5C7}"/>
              </a:ext>
            </a:extLst>
          </p:cNvPr>
          <p:cNvCxnSpPr/>
          <p:nvPr/>
        </p:nvCxnSpPr>
        <p:spPr>
          <a:xfrm flipH="1">
            <a:off x="3429000" y="2943727"/>
            <a:ext cx="324854" cy="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4677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Ein Bild, das Screenshot enthält.&#10;&#10;Automatisch generierte Beschreibung">
            <a:extLst>
              <a:ext uri="{FF2B5EF4-FFF2-40B4-BE49-F238E27FC236}">
                <a16:creationId xmlns:a16="http://schemas.microsoft.com/office/drawing/2014/main" id="{C2ECC3E6-2F51-4625-98D5-99664D737D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2988" y="0"/>
            <a:ext cx="7218024" cy="6858000"/>
          </a:xfrm>
          <a:prstGeom prst="rect">
            <a:avLst/>
          </a:prstGeom>
        </p:spPr>
      </p:pic>
      <p:sp>
        <p:nvSpPr>
          <p:cNvPr id="8" name="Rechteck 7">
            <a:extLst>
              <a:ext uri="{FF2B5EF4-FFF2-40B4-BE49-F238E27FC236}">
                <a16:creationId xmlns:a16="http://schemas.microsoft.com/office/drawing/2014/main" id="{C5A6902A-7DBC-476D-A6CA-A90180AA7946}"/>
              </a:ext>
            </a:extLst>
          </p:cNvPr>
          <p:cNvSpPr/>
          <p:nvPr/>
        </p:nvSpPr>
        <p:spPr>
          <a:xfrm>
            <a:off x="4066672" y="3260557"/>
            <a:ext cx="3705728" cy="2478506"/>
          </a:xfrm>
          <a:prstGeom prst="rect">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Das Zugangspasswort erfahren Sie von Ihrer Dozentin entweder vorab oder unmittelbar vor der Freigabe der Anmeldung im Zoom Meeting.</a:t>
            </a:r>
          </a:p>
          <a:p>
            <a:pPr algn="ctr"/>
            <a:endParaRPr lang="de-DE" dirty="0">
              <a:solidFill>
                <a:schemeClr val="tx1"/>
              </a:solidFill>
            </a:endParaRPr>
          </a:p>
          <a:p>
            <a:pPr algn="ctr"/>
            <a:r>
              <a:rPr lang="de-DE" dirty="0">
                <a:solidFill>
                  <a:schemeClr val="tx1"/>
                </a:solidFill>
              </a:rPr>
              <a:t>Es kann auch </a:t>
            </a:r>
            <a:r>
              <a:rPr lang="de-DE" b="1" dirty="0">
                <a:solidFill>
                  <a:schemeClr val="tx1"/>
                </a:solidFill>
              </a:rPr>
              <a:t>kein Zugangspasswort </a:t>
            </a:r>
            <a:r>
              <a:rPr lang="de-DE" dirty="0">
                <a:solidFill>
                  <a:schemeClr val="tx1"/>
                </a:solidFill>
              </a:rPr>
              <a:t>erforderlich sein!</a:t>
            </a:r>
          </a:p>
        </p:txBody>
      </p:sp>
      <p:cxnSp>
        <p:nvCxnSpPr>
          <p:cNvPr id="7" name="Gerade Verbindung mit Pfeil 6">
            <a:extLst>
              <a:ext uri="{FF2B5EF4-FFF2-40B4-BE49-F238E27FC236}">
                <a16:creationId xmlns:a16="http://schemas.microsoft.com/office/drawing/2014/main" id="{C9D5042C-6352-47A5-8363-434A45F6490D}"/>
              </a:ext>
            </a:extLst>
          </p:cNvPr>
          <p:cNvCxnSpPr>
            <a:cxnSpLocks/>
          </p:cNvCxnSpPr>
          <p:nvPr/>
        </p:nvCxnSpPr>
        <p:spPr>
          <a:xfrm flipH="1">
            <a:off x="3416968" y="3862137"/>
            <a:ext cx="649704" cy="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59224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Ein Bild, das Screenshot enthält.&#10;&#10;Automatisch generierte Beschreibung">
            <a:extLst>
              <a:ext uri="{FF2B5EF4-FFF2-40B4-BE49-F238E27FC236}">
                <a16:creationId xmlns:a16="http://schemas.microsoft.com/office/drawing/2014/main" id="{C2ECC3E6-2F51-4625-98D5-99664D737D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2988" y="0"/>
            <a:ext cx="7218024" cy="6858000"/>
          </a:xfrm>
          <a:prstGeom prst="rect">
            <a:avLst/>
          </a:prstGeom>
        </p:spPr>
      </p:pic>
      <p:sp>
        <p:nvSpPr>
          <p:cNvPr id="6" name="Rechteck 5">
            <a:extLst>
              <a:ext uri="{FF2B5EF4-FFF2-40B4-BE49-F238E27FC236}">
                <a16:creationId xmlns:a16="http://schemas.microsoft.com/office/drawing/2014/main" id="{A1FB9E3A-CFC4-4E9E-87C9-1F8806923BEE}"/>
              </a:ext>
            </a:extLst>
          </p:cNvPr>
          <p:cNvSpPr/>
          <p:nvPr/>
        </p:nvSpPr>
        <p:spPr>
          <a:xfrm>
            <a:off x="1113382" y="4038600"/>
            <a:ext cx="4415128" cy="1894974"/>
          </a:xfrm>
          <a:prstGeom prst="rect">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Auf dieser Seite wird schon getestet, ob Sie im VPN sind. Sie müssen hier einen grünen Haken sehen. Falls nicht, dann lesen Sie die Anleitung zum Thema VPN.</a:t>
            </a:r>
          </a:p>
          <a:p>
            <a:pPr algn="ctr"/>
            <a:r>
              <a:rPr lang="de-DE" b="1" dirty="0">
                <a:solidFill>
                  <a:schemeClr val="tx1"/>
                </a:solidFill>
              </a:rPr>
              <a:t>Sie können das jederzeit im Vorfeld testen!</a:t>
            </a:r>
          </a:p>
        </p:txBody>
      </p:sp>
      <p:sp>
        <p:nvSpPr>
          <p:cNvPr id="9" name="Ellipse 8">
            <a:extLst>
              <a:ext uri="{FF2B5EF4-FFF2-40B4-BE49-F238E27FC236}">
                <a16:creationId xmlns:a16="http://schemas.microsoft.com/office/drawing/2014/main" id="{FE9EFAE9-0365-4723-976D-2CD2C2CFB7AF}"/>
              </a:ext>
            </a:extLst>
          </p:cNvPr>
          <p:cNvSpPr/>
          <p:nvPr/>
        </p:nvSpPr>
        <p:spPr>
          <a:xfrm>
            <a:off x="7218947" y="5937584"/>
            <a:ext cx="553454" cy="46923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0" name="Gerade Verbindung mit Pfeil 9">
            <a:extLst>
              <a:ext uri="{FF2B5EF4-FFF2-40B4-BE49-F238E27FC236}">
                <a16:creationId xmlns:a16="http://schemas.microsoft.com/office/drawing/2014/main" id="{A20A4160-A4C0-42DE-94E8-699CC5985BAA}"/>
              </a:ext>
            </a:extLst>
          </p:cNvPr>
          <p:cNvCxnSpPr>
            <a:cxnSpLocks/>
          </p:cNvCxnSpPr>
          <p:nvPr/>
        </p:nvCxnSpPr>
        <p:spPr>
          <a:xfrm>
            <a:off x="5181600" y="5239755"/>
            <a:ext cx="1111687" cy="43915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4684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Ein Bild, das Screenshot enthält.&#10;&#10;Automatisch generierte Beschreibung">
            <a:extLst>
              <a:ext uri="{FF2B5EF4-FFF2-40B4-BE49-F238E27FC236}">
                <a16:creationId xmlns:a16="http://schemas.microsoft.com/office/drawing/2014/main" id="{C2ECC3E6-2F51-4625-98D5-99664D737D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2988" y="0"/>
            <a:ext cx="7218024" cy="6858000"/>
          </a:xfrm>
          <a:prstGeom prst="rect">
            <a:avLst/>
          </a:prstGeom>
        </p:spPr>
      </p:pic>
      <p:sp>
        <p:nvSpPr>
          <p:cNvPr id="6" name="Rechteck 5">
            <a:extLst>
              <a:ext uri="{FF2B5EF4-FFF2-40B4-BE49-F238E27FC236}">
                <a16:creationId xmlns:a16="http://schemas.microsoft.com/office/drawing/2014/main" id="{A1FB9E3A-CFC4-4E9E-87C9-1F8806923BEE}"/>
              </a:ext>
            </a:extLst>
          </p:cNvPr>
          <p:cNvSpPr/>
          <p:nvPr/>
        </p:nvSpPr>
        <p:spPr>
          <a:xfrm>
            <a:off x="1113382" y="4038600"/>
            <a:ext cx="4415128" cy="1894974"/>
          </a:xfrm>
          <a:prstGeom prst="rect">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Auf dieser Seite wird schon getestet, ob Sie im VPN sind. Sie müssen hier einen grünen Haken sehen. Falls nicht, dann lesen Sie die Anleitung zum Thema VPN.</a:t>
            </a:r>
          </a:p>
          <a:p>
            <a:pPr algn="ctr"/>
            <a:r>
              <a:rPr lang="de-DE" b="1" dirty="0">
                <a:solidFill>
                  <a:schemeClr val="tx1"/>
                </a:solidFill>
              </a:rPr>
              <a:t>Sie können das jederzeit im Vorfeld testen!</a:t>
            </a:r>
          </a:p>
        </p:txBody>
      </p:sp>
      <p:sp>
        <p:nvSpPr>
          <p:cNvPr id="9" name="Ellipse 8">
            <a:extLst>
              <a:ext uri="{FF2B5EF4-FFF2-40B4-BE49-F238E27FC236}">
                <a16:creationId xmlns:a16="http://schemas.microsoft.com/office/drawing/2014/main" id="{FE9EFAE9-0365-4723-976D-2CD2C2CFB7AF}"/>
              </a:ext>
            </a:extLst>
          </p:cNvPr>
          <p:cNvSpPr/>
          <p:nvPr/>
        </p:nvSpPr>
        <p:spPr>
          <a:xfrm>
            <a:off x="7218947" y="5937584"/>
            <a:ext cx="553454" cy="46923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0" name="Gerade Verbindung mit Pfeil 9">
            <a:extLst>
              <a:ext uri="{FF2B5EF4-FFF2-40B4-BE49-F238E27FC236}">
                <a16:creationId xmlns:a16="http://schemas.microsoft.com/office/drawing/2014/main" id="{A20A4160-A4C0-42DE-94E8-699CC5985BAA}"/>
              </a:ext>
            </a:extLst>
          </p:cNvPr>
          <p:cNvCxnSpPr>
            <a:cxnSpLocks/>
          </p:cNvCxnSpPr>
          <p:nvPr/>
        </p:nvCxnSpPr>
        <p:spPr>
          <a:xfrm>
            <a:off x="5181600" y="5239755"/>
            <a:ext cx="1111687" cy="43915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 name="Rechteck 10">
            <a:extLst>
              <a:ext uri="{FF2B5EF4-FFF2-40B4-BE49-F238E27FC236}">
                <a16:creationId xmlns:a16="http://schemas.microsoft.com/office/drawing/2014/main" id="{0CB63F1D-F0C8-4B3B-B06D-C888B773502B}"/>
              </a:ext>
            </a:extLst>
          </p:cNvPr>
          <p:cNvSpPr/>
          <p:nvPr/>
        </p:nvSpPr>
        <p:spPr>
          <a:xfrm>
            <a:off x="2462462" y="5795211"/>
            <a:ext cx="2486527" cy="611604"/>
          </a:xfrm>
          <a:prstGeom prst="rect">
            <a:avLst/>
          </a:prstGeom>
          <a:solidFill>
            <a:schemeClr val="accent4">
              <a:lumMod val="20000"/>
              <a:lumOff val="80000"/>
            </a:schemeClr>
          </a:solidFill>
          <a:ln w="31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also z.B. jetzt sofort ;-)</a:t>
            </a:r>
          </a:p>
        </p:txBody>
      </p:sp>
    </p:spTree>
    <p:extLst>
      <p:ext uri="{BB962C8B-B14F-4D97-AF65-F5344CB8AC3E}">
        <p14:creationId xmlns:p14="http://schemas.microsoft.com/office/powerpoint/2010/main" val="2231322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220021-D425-40E3-9382-8041EDA075DC}"/>
              </a:ext>
            </a:extLst>
          </p:cNvPr>
          <p:cNvSpPr>
            <a:spLocks noGrp="1"/>
          </p:cNvSpPr>
          <p:nvPr>
            <p:ph type="title"/>
          </p:nvPr>
        </p:nvSpPr>
        <p:spPr>
          <a:xfrm>
            <a:off x="0" y="0"/>
            <a:ext cx="9144000" cy="6857999"/>
          </a:xfrm>
        </p:spPr>
        <p:txBody>
          <a:bodyPr>
            <a:normAutofit/>
          </a:bodyPr>
          <a:lstStyle/>
          <a:p>
            <a:pPr algn="ctr"/>
            <a:r>
              <a:rPr lang="de-DE" dirty="0"/>
              <a:t>FALLS</a:t>
            </a:r>
            <a:br>
              <a:rPr lang="de-DE" dirty="0"/>
            </a:br>
            <a:r>
              <a:rPr lang="de-DE" dirty="0"/>
              <a:t>Ihre Anmeldung 2x nicht geklappt hat, dann müssen Sie für jeden weiteren Anmeldeversuch eine Sicherheitsabfrage lösen.</a:t>
            </a:r>
          </a:p>
        </p:txBody>
      </p:sp>
    </p:spTree>
    <p:extLst>
      <p:ext uri="{BB962C8B-B14F-4D97-AF65-F5344CB8AC3E}">
        <p14:creationId xmlns:p14="http://schemas.microsoft.com/office/powerpoint/2010/main" val="3754810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220021-D425-40E3-9382-8041EDA075DC}"/>
              </a:ext>
            </a:extLst>
          </p:cNvPr>
          <p:cNvSpPr>
            <a:spLocks noGrp="1"/>
          </p:cNvSpPr>
          <p:nvPr>
            <p:ph type="title"/>
          </p:nvPr>
        </p:nvSpPr>
        <p:spPr>
          <a:xfrm>
            <a:off x="0" y="0"/>
            <a:ext cx="9144000" cy="6857999"/>
          </a:xfrm>
        </p:spPr>
        <p:txBody>
          <a:bodyPr>
            <a:normAutofit/>
          </a:bodyPr>
          <a:lstStyle/>
          <a:p>
            <a:pPr algn="ctr"/>
            <a:r>
              <a:rPr lang="de-DE" dirty="0"/>
              <a:t>1.</a:t>
            </a:r>
            <a:br>
              <a:rPr lang="de-DE" dirty="0"/>
            </a:br>
            <a:r>
              <a:rPr lang="de-DE" dirty="0"/>
              <a:t>Sie erhalten</a:t>
            </a:r>
            <a:br>
              <a:rPr lang="de-DE" dirty="0"/>
            </a:br>
            <a:r>
              <a:rPr lang="de-DE" dirty="0"/>
              <a:t>einige Tage vor der Prüfung</a:t>
            </a:r>
            <a:br>
              <a:rPr lang="de-DE" dirty="0"/>
            </a:br>
            <a:r>
              <a:rPr lang="de-DE" dirty="0"/>
              <a:t>eine Mail mit Informationen</a:t>
            </a:r>
            <a:br>
              <a:rPr lang="de-DE" dirty="0"/>
            </a:br>
            <a:r>
              <a:rPr lang="de-DE" dirty="0"/>
              <a:t>und Zugangsdaten</a:t>
            </a:r>
          </a:p>
        </p:txBody>
      </p:sp>
    </p:spTree>
    <p:extLst>
      <p:ext uri="{BB962C8B-B14F-4D97-AF65-F5344CB8AC3E}">
        <p14:creationId xmlns:p14="http://schemas.microsoft.com/office/powerpoint/2010/main" val="14819626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Ein Bild, das Screenshot enthält.&#10;&#10;Automatisch generierte Beschreibung">
            <a:extLst>
              <a:ext uri="{FF2B5EF4-FFF2-40B4-BE49-F238E27FC236}">
                <a16:creationId xmlns:a16="http://schemas.microsoft.com/office/drawing/2014/main" id="{D82CB951-4060-4CF9-8548-6C68C7F664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7357" y="0"/>
            <a:ext cx="7227750" cy="6858000"/>
          </a:xfrm>
          <a:prstGeom prst="rect">
            <a:avLst/>
          </a:prstGeom>
        </p:spPr>
      </p:pic>
      <p:sp>
        <p:nvSpPr>
          <p:cNvPr id="6" name="Textfeld 5">
            <a:extLst>
              <a:ext uri="{FF2B5EF4-FFF2-40B4-BE49-F238E27FC236}">
                <a16:creationId xmlns:a16="http://schemas.microsoft.com/office/drawing/2014/main" id="{6F184296-9EF5-443A-83A3-8D8598BFDD5A}"/>
              </a:ext>
            </a:extLst>
          </p:cNvPr>
          <p:cNvSpPr txBox="1"/>
          <p:nvPr/>
        </p:nvSpPr>
        <p:spPr>
          <a:xfrm rot="16200000">
            <a:off x="-3105834" y="3105835"/>
            <a:ext cx="6858002" cy="646331"/>
          </a:xfrm>
          <a:prstGeom prst="rect">
            <a:avLst/>
          </a:prstGeom>
          <a:noFill/>
        </p:spPr>
        <p:txBody>
          <a:bodyPr wrap="square" rtlCol="0">
            <a:spAutoFit/>
          </a:bodyPr>
          <a:lstStyle/>
          <a:p>
            <a:pPr algn="ctr"/>
            <a:r>
              <a:rPr lang="de-DE" sz="3600" dirty="0"/>
              <a:t>Sicherheitsabfrage</a:t>
            </a:r>
          </a:p>
        </p:txBody>
      </p:sp>
    </p:spTree>
    <p:extLst>
      <p:ext uri="{BB962C8B-B14F-4D97-AF65-F5344CB8AC3E}">
        <p14:creationId xmlns:p14="http://schemas.microsoft.com/office/powerpoint/2010/main" val="14333657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Grafik 9" descr="Ein Bild, das Screenshot enthält.&#10;&#10;Automatisch generierte Beschreibung">
            <a:extLst>
              <a:ext uri="{FF2B5EF4-FFF2-40B4-BE49-F238E27FC236}">
                <a16:creationId xmlns:a16="http://schemas.microsoft.com/office/drawing/2014/main" id="{D6BB7DD3-C71C-44E4-B957-772416243E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7357" y="0"/>
            <a:ext cx="7227750" cy="6858000"/>
          </a:xfrm>
          <a:prstGeom prst="rect">
            <a:avLst/>
          </a:prstGeom>
        </p:spPr>
      </p:pic>
      <p:cxnSp>
        <p:nvCxnSpPr>
          <p:cNvPr id="7" name="Gerade Verbindung mit Pfeil 6">
            <a:extLst>
              <a:ext uri="{FF2B5EF4-FFF2-40B4-BE49-F238E27FC236}">
                <a16:creationId xmlns:a16="http://schemas.microsoft.com/office/drawing/2014/main" id="{A2653591-DFA1-4344-89FE-F49C64E7788D}"/>
              </a:ext>
            </a:extLst>
          </p:cNvPr>
          <p:cNvCxnSpPr>
            <a:cxnSpLocks/>
          </p:cNvCxnSpPr>
          <p:nvPr/>
        </p:nvCxnSpPr>
        <p:spPr>
          <a:xfrm flipH="1">
            <a:off x="2881102" y="3513221"/>
            <a:ext cx="1341982" cy="1046747"/>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 name="Rechteck 2">
            <a:extLst>
              <a:ext uri="{FF2B5EF4-FFF2-40B4-BE49-F238E27FC236}">
                <a16:creationId xmlns:a16="http://schemas.microsoft.com/office/drawing/2014/main" id="{4257EFFD-FBEB-4B9D-83D6-CA9992DADAF2}"/>
              </a:ext>
            </a:extLst>
          </p:cNvPr>
          <p:cNvSpPr/>
          <p:nvPr/>
        </p:nvSpPr>
        <p:spPr>
          <a:xfrm>
            <a:off x="2881102" y="2755232"/>
            <a:ext cx="2857962" cy="1118936"/>
          </a:xfrm>
          <a:prstGeom prst="rect">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Hier stehen zwei „Wörter“ mit jeweils 4 Zeichen</a:t>
            </a:r>
            <a:endParaRPr lang="de-DE" b="1" dirty="0">
              <a:solidFill>
                <a:schemeClr val="tx1"/>
              </a:solidFill>
            </a:endParaRPr>
          </a:p>
        </p:txBody>
      </p:sp>
      <p:sp>
        <p:nvSpPr>
          <p:cNvPr id="9" name="Textfeld 8">
            <a:extLst>
              <a:ext uri="{FF2B5EF4-FFF2-40B4-BE49-F238E27FC236}">
                <a16:creationId xmlns:a16="http://schemas.microsoft.com/office/drawing/2014/main" id="{339E64AE-773D-405C-BD2C-D69006BBEE7A}"/>
              </a:ext>
            </a:extLst>
          </p:cNvPr>
          <p:cNvSpPr txBox="1"/>
          <p:nvPr/>
        </p:nvSpPr>
        <p:spPr>
          <a:xfrm rot="16200000">
            <a:off x="-3105834" y="3105835"/>
            <a:ext cx="6858002" cy="646331"/>
          </a:xfrm>
          <a:prstGeom prst="rect">
            <a:avLst/>
          </a:prstGeom>
          <a:noFill/>
        </p:spPr>
        <p:txBody>
          <a:bodyPr wrap="square" rtlCol="0">
            <a:spAutoFit/>
          </a:bodyPr>
          <a:lstStyle/>
          <a:p>
            <a:pPr algn="ctr"/>
            <a:r>
              <a:rPr lang="de-DE" sz="3600" dirty="0"/>
              <a:t>Sicherheitsabfrage</a:t>
            </a:r>
          </a:p>
        </p:txBody>
      </p:sp>
    </p:spTree>
    <p:extLst>
      <p:ext uri="{BB962C8B-B14F-4D97-AF65-F5344CB8AC3E}">
        <p14:creationId xmlns:p14="http://schemas.microsoft.com/office/powerpoint/2010/main" val="39214115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Grafik 13" descr="Ein Bild, das Screenshot enthält.&#10;&#10;Automatisch generierte Beschreibung">
            <a:extLst>
              <a:ext uri="{FF2B5EF4-FFF2-40B4-BE49-F238E27FC236}">
                <a16:creationId xmlns:a16="http://schemas.microsoft.com/office/drawing/2014/main" id="{49B53FE4-C803-42CE-A103-0229D9AA96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7357" y="0"/>
            <a:ext cx="7227750" cy="6858000"/>
          </a:xfrm>
          <a:prstGeom prst="rect">
            <a:avLst/>
          </a:prstGeom>
        </p:spPr>
      </p:pic>
      <p:sp>
        <p:nvSpPr>
          <p:cNvPr id="8" name="Ellipse 7">
            <a:extLst>
              <a:ext uri="{FF2B5EF4-FFF2-40B4-BE49-F238E27FC236}">
                <a16:creationId xmlns:a16="http://schemas.microsoft.com/office/drawing/2014/main" id="{9877E983-65FA-43E3-A3C4-0099C8749EE0}"/>
              </a:ext>
            </a:extLst>
          </p:cNvPr>
          <p:cNvSpPr/>
          <p:nvPr/>
        </p:nvSpPr>
        <p:spPr>
          <a:xfrm>
            <a:off x="1564091" y="4553952"/>
            <a:ext cx="1167063" cy="46923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Ellipse 8">
            <a:extLst>
              <a:ext uri="{FF2B5EF4-FFF2-40B4-BE49-F238E27FC236}">
                <a16:creationId xmlns:a16="http://schemas.microsoft.com/office/drawing/2014/main" id="{E15F16A8-4B24-4953-8233-1F8A42B0159B}"/>
              </a:ext>
            </a:extLst>
          </p:cNvPr>
          <p:cNvSpPr/>
          <p:nvPr/>
        </p:nvSpPr>
        <p:spPr>
          <a:xfrm>
            <a:off x="2646933" y="4553951"/>
            <a:ext cx="1167063" cy="46923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1" name="Gerade Verbindung mit Pfeil 10">
            <a:extLst>
              <a:ext uri="{FF2B5EF4-FFF2-40B4-BE49-F238E27FC236}">
                <a16:creationId xmlns:a16="http://schemas.microsoft.com/office/drawing/2014/main" id="{3548E1D2-FA48-4F9E-ACCA-5063490A20A4}"/>
              </a:ext>
            </a:extLst>
          </p:cNvPr>
          <p:cNvCxnSpPr>
            <a:cxnSpLocks/>
          </p:cNvCxnSpPr>
          <p:nvPr/>
        </p:nvCxnSpPr>
        <p:spPr>
          <a:xfrm flipH="1">
            <a:off x="3362352" y="3693695"/>
            <a:ext cx="451644" cy="866273"/>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a:extLst>
              <a:ext uri="{FF2B5EF4-FFF2-40B4-BE49-F238E27FC236}">
                <a16:creationId xmlns:a16="http://schemas.microsoft.com/office/drawing/2014/main" id="{BA4DEB6C-B5E0-49C6-86FF-312EBE8F7C8B}"/>
              </a:ext>
            </a:extLst>
          </p:cNvPr>
          <p:cNvCxnSpPr>
            <a:cxnSpLocks/>
          </p:cNvCxnSpPr>
          <p:nvPr/>
        </p:nvCxnSpPr>
        <p:spPr>
          <a:xfrm>
            <a:off x="1462401" y="3690687"/>
            <a:ext cx="327512" cy="869281"/>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 name="Rechteck 5">
            <a:extLst>
              <a:ext uri="{FF2B5EF4-FFF2-40B4-BE49-F238E27FC236}">
                <a16:creationId xmlns:a16="http://schemas.microsoft.com/office/drawing/2014/main" id="{3AB109F7-B5AE-4882-AF7D-78C32CF1BDE5}"/>
              </a:ext>
            </a:extLst>
          </p:cNvPr>
          <p:cNvSpPr/>
          <p:nvPr/>
        </p:nvSpPr>
        <p:spPr>
          <a:xfrm>
            <a:off x="897954" y="3122195"/>
            <a:ext cx="1082842" cy="980573"/>
          </a:xfrm>
          <a:prstGeom prst="rect">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erstes</a:t>
            </a:r>
          </a:p>
          <a:p>
            <a:pPr algn="ctr"/>
            <a:r>
              <a:rPr lang="de-DE" dirty="0">
                <a:solidFill>
                  <a:schemeClr val="tx1"/>
                </a:solidFill>
              </a:rPr>
              <a:t>„Wort“</a:t>
            </a:r>
            <a:endParaRPr lang="de-DE" b="1" dirty="0">
              <a:solidFill>
                <a:schemeClr val="tx1"/>
              </a:solidFill>
            </a:endParaRPr>
          </a:p>
        </p:txBody>
      </p:sp>
      <p:sp>
        <p:nvSpPr>
          <p:cNvPr id="10" name="Rechteck 9">
            <a:extLst>
              <a:ext uri="{FF2B5EF4-FFF2-40B4-BE49-F238E27FC236}">
                <a16:creationId xmlns:a16="http://schemas.microsoft.com/office/drawing/2014/main" id="{22B203AD-ABB4-4C8F-8538-53F416CDDD79}"/>
              </a:ext>
            </a:extLst>
          </p:cNvPr>
          <p:cNvSpPr/>
          <p:nvPr/>
        </p:nvSpPr>
        <p:spPr>
          <a:xfrm>
            <a:off x="3356795" y="3122194"/>
            <a:ext cx="1167063" cy="980573"/>
          </a:xfrm>
          <a:prstGeom prst="rect">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zweites</a:t>
            </a:r>
          </a:p>
          <a:p>
            <a:pPr algn="ctr"/>
            <a:r>
              <a:rPr lang="de-DE" dirty="0">
                <a:solidFill>
                  <a:schemeClr val="tx1"/>
                </a:solidFill>
              </a:rPr>
              <a:t>„Wort“</a:t>
            </a:r>
            <a:endParaRPr lang="de-DE" b="1" dirty="0">
              <a:solidFill>
                <a:schemeClr val="tx1"/>
              </a:solidFill>
            </a:endParaRPr>
          </a:p>
        </p:txBody>
      </p:sp>
      <p:sp>
        <p:nvSpPr>
          <p:cNvPr id="13" name="Textfeld 12">
            <a:extLst>
              <a:ext uri="{FF2B5EF4-FFF2-40B4-BE49-F238E27FC236}">
                <a16:creationId xmlns:a16="http://schemas.microsoft.com/office/drawing/2014/main" id="{333C3421-16B2-4FB3-B5A8-0D7046FA3129}"/>
              </a:ext>
            </a:extLst>
          </p:cNvPr>
          <p:cNvSpPr txBox="1"/>
          <p:nvPr/>
        </p:nvSpPr>
        <p:spPr>
          <a:xfrm rot="16200000">
            <a:off x="-3105834" y="3105835"/>
            <a:ext cx="6858002" cy="646331"/>
          </a:xfrm>
          <a:prstGeom prst="rect">
            <a:avLst/>
          </a:prstGeom>
          <a:noFill/>
        </p:spPr>
        <p:txBody>
          <a:bodyPr wrap="square" rtlCol="0">
            <a:spAutoFit/>
          </a:bodyPr>
          <a:lstStyle/>
          <a:p>
            <a:pPr algn="ctr"/>
            <a:r>
              <a:rPr lang="de-DE" sz="3600" dirty="0"/>
              <a:t>Sicherheitsabfrage</a:t>
            </a:r>
          </a:p>
        </p:txBody>
      </p:sp>
    </p:spTree>
    <p:extLst>
      <p:ext uri="{BB962C8B-B14F-4D97-AF65-F5344CB8AC3E}">
        <p14:creationId xmlns:p14="http://schemas.microsoft.com/office/powerpoint/2010/main" val="32529622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Grafik 12" descr="Ein Bild, das Screenshot enthält.&#10;&#10;Automatisch generierte Beschreibung">
            <a:extLst>
              <a:ext uri="{FF2B5EF4-FFF2-40B4-BE49-F238E27FC236}">
                <a16:creationId xmlns:a16="http://schemas.microsoft.com/office/drawing/2014/main" id="{C26B2B5F-0E20-4A20-8E5D-47B987F2E4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7357" y="0"/>
            <a:ext cx="7227750" cy="6858000"/>
          </a:xfrm>
          <a:prstGeom prst="rect">
            <a:avLst/>
          </a:prstGeom>
        </p:spPr>
      </p:pic>
      <p:sp>
        <p:nvSpPr>
          <p:cNvPr id="8" name="Ellipse 7">
            <a:extLst>
              <a:ext uri="{FF2B5EF4-FFF2-40B4-BE49-F238E27FC236}">
                <a16:creationId xmlns:a16="http://schemas.microsoft.com/office/drawing/2014/main" id="{9877E983-65FA-43E3-A3C4-0099C8749EE0}"/>
              </a:ext>
            </a:extLst>
          </p:cNvPr>
          <p:cNvSpPr/>
          <p:nvPr/>
        </p:nvSpPr>
        <p:spPr>
          <a:xfrm>
            <a:off x="2744809" y="4908884"/>
            <a:ext cx="648091" cy="35493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22B203AD-ABB4-4C8F-8538-53F416CDDD79}"/>
              </a:ext>
            </a:extLst>
          </p:cNvPr>
          <p:cNvSpPr/>
          <p:nvPr/>
        </p:nvSpPr>
        <p:spPr>
          <a:xfrm>
            <a:off x="3344778" y="2789824"/>
            <a:ext cx="3392908" cy="1473866"/>
          </a:xfrm>
          <a:prstGeom prst="rect">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Sie müssen nur eines der beiden eingeben. Welches es ist, wird zufällig ausgewählt und steht</a:t>
            </a:r>
          </a:p>
          <a:p>
            <a:pPr algn="ctr"/>
            <a:r>
              <a:rPr lang="de-DE" dirty="0">
                <a:solidFill>
                  <a:schemeClr val="tx1"/>
                </a:solidFill>
              </a:rPr>
              <a:t>hier.</a:t>
            </a:r>
            <a:endParaRPr lang="de-DE" b="1" dirty="0">
              <a:solidFill>
                <a:schemeClr val="tx1"/>
              </a:solidFill>
            </a:endParaRPr>
          </a:p>
        </p:txBody>
      </p:sp>
      <p:sp>
        <p:nvSpPr>
          <p:cNvPr id="14" name="Textfeld 13">
            <a:extLst>
              <a:ext uri="{FF2B5EF4-FFF2-40B4-BE49-F238E27FC236}">
                <a16:creationId xmlns:a16="http://schemas.microsoft.com/office/drawing/2014/main" id="{6C2C7E0E-F507-497B-9923-B00676E5502F}"/>
              </a:ext>
            </a:extLst>
          </p:cNvPr>
          <p:cNvSpPr txBox="1"/>
          <p:nvPr/>
        </p:nvSpPr>
        <p:spPr>
          <a:xfrm rot="16200000">
            <a:off x="-3105834" y="3105835"/>
            <a:ext cx="6858002" cy="646331"/>
          </a:xfrm>
          <a:prstGeom prst="rect">
            <a:avLst/>
          </a:prstGeom>
          <a:noFill/>
        </p:spPr>
        <p:txBody>
          <a:bodyPr wrap="square" rtlCol="0">
            <a:spAutoFit/>
          </a:bodyPr>
          <a:lstStyle/>
          <a:p>
            <a:pPr algn="ctr"/>
            <a:r>
              <a:rPr lang="de-DE" sz="3600" dirty="0"/>
              <a:t>Sicherheitsabfrage</a:t>
            </a:r>
          </a:p>
        </p:txBody>
      </p:sp>
      <p:cxnSp>
        <p:nvCxnSpPr>
          <p:cNvPr id="11" name="Gerade Verbindung mit Pfeil 10">
            <a:extLst>
              <a:ext uri="{FF2B5EF4-FFF2-40B4-BE49-F238E27FC236}">
                <a16:creationId xmlns:a16="http://schemas.microsoft.com/office/drawing/2014/main" id="{3548E1D2-FA48-4F9E-ACCA-5063490A20A4}"/>
              </a:ext>
            </a:extLst>
          </p:cNvPr>
          <p:cNvCxnSpPr>
            <a:cxnSpLocks/>
            <a:endCxn id="8" idx="7"/>
          </p:cNvCxnSpPr>
          <p:nvPr/>
        </p:nvCxnSpPr>
        <p:spPr>
          <a:xfrm flipH="1">
            <a:off x="3297989" y="4102768"/>
            <a:ext cx="1412364" cy="858094"/>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25099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220021-D425-40E3-9382-8041EDA075DC}"/>
              </a:ext>
            </a:extLst>
          </p:cNvPr>
          <p:cNvSpPr>
            <a:spLocks noGrp="1"/>
          </p:cNvSpPr>
          <p:nvPr>
            <p:ph type="title"/>
          </p:nvPr>
        </p:nvSpPr>
        <p:spPr>
          <a:xfrm>
            <a:off x="0" y="0"/>
            <a:ext cx="9144000" cy="6857999"/>
          </a:xfrm>
        </p:spPr>
        <p:txBody>
          <a:bodyPr>
            <a:normAutofit/>
          </a:bodyPr>
          <a:lstStyle/>
          <a:p>
            <a:pPr algn="ctr"/>
            <a:r>
              <a:rPr lang="de-DE" dirty="0"/>
              <a:t>2b.</a:t>
            </a:r>
            <a:br>
              <a:rPr lang="de-DE" dirty="0"/>
            </a:br>
            <a:r>
              <a:rPr lang="de-DE" dirty="0"/>
              <a:t>Sie haben sich mit Matrikel &amp; PIN erfolgreich angemeldet</a:t>
            </a:r>
            <a:br>
              <a:rPr lang="de-DE" dirty="0"/>
            </a:br>
            <a:r>
              <a:rPr lang="de-DE" dirty="0"/>
              <a:t>und müssen nun der Durchführung als Fernprüfung mit </a:t>
            </a:r>
            <a:r>
              <a:rPr lang="de-DE" dirty="0" err="1"/>
              <a:t>CaseTrain</a:t>
            </a:r>
            <a:r>
              <a:rPr lang="de-DE" dirty="0"/>
              <a:t> </a:t>
            </a:r>
            <a:r>
              <a:rPr lang="de-DE" i="1" dirty="0" err="1"/>
              <a:t>e</a:t>
            </a:r>
            <a:r>
              <a:rPr lang="de-DE" dirty="0" err="1"/>
              <a:t>xam</a:t>
            </a:r>
            <a:r>
              <a:rPr lang="de-DE" dirty="0"/>
              <a:t> zustimmen.</a:t>
            </a:r>
          </a:p>
        </p:txBody>
      </p:sp>
    </p:spTree>
    <p:extLst>
      <p:ext uri="{BB962C8B-B14F-4D97-AF65-F5344CB8AC3E}">
        <p14:creationId xmlns:p14="http://schemas.microsoft.com/office/powerpoint/2010/main" val="7299880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fik 7" descr="Ein Bild, das Screenshot enthält.&#10;&#10;Automatisch generierte Beschreibung">
            <a:extLst>
              <a:ext uri="{FF2B5EF4-FFF2-40B4-BE49-F238E27FC236}">
                <a16:creationId xmlns:a16="http://schemas.microsoft.com/office/drawing/2014/main" id="{34629C70-8455-4A80-9A16-2404CF3B63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863" y="213864"/>
            <a:ext cx="7516274" cy="6430272"/>
          </a:xfrm>
          <a:prstGeom prst="rect">
            <a:avLst/>
          </a:prstGeom>
        </p:spPr>
      </p:pic>
    </p:spTree>
    <p:extLst>
      <p:ext uri="{BB962C8B-B14F-4D97-AF65-F5344CB8AC3E}">
        <p14:creationId xmlns:p14="http://schemas.microsoft.com/office/powerpoint/2010/main" val="7231565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220021-D425-40E3-9382-8041EDA075DC}"/>
              </a:ext>
            </a:extLst>
          </p:cNvPr>
          <p:cNvSpPr>
            <a:spLocks noGrp="1"/>
          </p:cNvSpPr>
          <p:nvPr>
            <p:ph type="title"/>
          </p:nvPr>
        </p:nvSpPr>
        <p:spPr>
          <a:xfrm>
            <a:off x="826168" y="0"/>
            <a:ext cx="7395411" cy="6857999"/>
          </a:xfrm>
        </p:spPr>
        <p:txBody>
          <a:bodyPr>
            <a:normAutofit/>
          </a:bodyPr>
          <a:lstStyle/>
          <a:p>
            <a:pPr algn="ctr"/>
            <a:r>
              <a:rPr lang="de-DE" dirty="0"/>
              <a:t>FALLS</a:t>
            </a:r>
            <a:br>
              <a:rPr lang="de-DE" dirty="0"/>
            </a:br>
            <a:r>
              <a:rPr lang="de-DE" dirty="0"/>
              <a:t>Sie nicht per VPN verbunden sind - dies wird nach der Zustimmung getestet - , dann erscheint jetzt eine entsprechende Fehlermeldung.</a:t>
            </a:r>
            <a:br>
              <a:rPr lang="de-DE" dirty="0"/>
            </a:br>
            <a:r>
              <a:rPr lang="de-DE" dirty="0"/>
              <a:t>Stellen Sie die VPN-Verbindung her und laden Sie die Seite neu.</a:t>
            </a:r>
          </a:p>
        </p:txBody>
      </p:sp>
    </p:spTree>
    <p:extLst>
      <p:ext uri="{BB962C8B-B14F-4D97-AF65-F5344CB8AC3E}">
        <p14:creationId xmlns:p14="http://schemas.microsoft.com/office/powerpoint/2010/main" val="33059862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220021-D425-40E3-9382-8041EDA075DC}"/>
              </a:ext>
            </a:extLst>
          </p:cNvPr>
          <p:cNvSpPr>
            <a:spLocks noGrp="1"/>
          </p:cNvSpPr>
          <p:nvPr>
            <p:ph type="title"/>
          </p:nvPr>
        </p:nvSpPr>
        <p:spPr>
          <a:xfrm>
            <a:off x="721895" y="0"/>
            <a:ext cx="7748338" cy="6857999"/>
          </a:xfrm>
        </p:spPr>
        <p:txBody>
          <a:bodyPr>
            <a:normAutofit/>
          </a:bodyPr>
          <a:lstStyle/>
          <a:p>
            <a:pPr algn="ctr"/>
            <a:r>
              <a:rPr lang="de-DE" dirty="0"/>
              <a:t>2c.</a:t>
            </a:r>
            <a:br>
              <a:rPr lang="de-DE" dirty="0"/>
            </a:br>
            <a:r>
              <a:rPr lang="de-DE" dirty="0"/>
              <a:t>Sie müssen sich nun zusätzlich mit Ihrer JMU-Kennung (</a:t>
            </a:r>
            <a:r>
              <a:rPr lang="de-DE" dirty="0" err="1"/>
              <a:t>sXXXXXX</a:t>
            </a:r>
            <a:r>
              <a:rPr lang="de-DE" dirty="0"/>
              <a:t>) ausweisen.</a:t>
            </a:r>
          </a:p>
        </p:txBody>
      </p:sp>
    </p:spTree>
    <p:extLst>
      <p:ext uri="{BB962C8B-B14F-4D97-AF65-F5344CB8AC3E}">
        <p14:creationId xmlns:p14="http://schemas.microsoft.com/office/powerpoint/2010/main" val="3281915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Ein Bild, das Screenshot enthält.&#10;&#10;Automatisch generierte Beschreibung">
            <a:extLst>
              <a:ext uri="{FF2B5EF4-FFF2-40B4-BE49-F238E27FC236}">
                <a16:creationId xmlns:a16="http://schemas.microsoft.com/office/drawing/2014/main" id="{6B9DA20B-6677-4604-9E21-31BCD838B5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863" y="228153"/>
            <a:ext cx="7516274" cy="6401693"/>
          </a:xfrm>
          <a:prstGeom prst="rect">
            <a:avLst/>
          </a:prstGeom>
        </p:spPr>
      </p:pic>
    </p:spTree>
    <p:extLst>
      <p:ext uri="{BB962C8B-B14F-4D97-AF65-F5344CB8AC3E}">
        <p14:creationId xmlns:p14="http://schemas.microsoft.com/office/powerpoint/2010/main" val="5784811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220021-D425-40E3-9382-8041EDA075DC}"/>
              </a:ext>
            </a:extLst>
          </p:cNvPr>
          <p:cNvSpPr>
            <a:spLocks noGrp="1"/>
          </p:cNvSpPr>
          <p:nvPr>
            <p:ph type="title"/>
          </p:nvPr>
        </p:nvSpPr>
        <p:spPr>
          <a:xfrm>
            <a:off x="0" y="0"/>
            <a:ext cx="9144000" cy="6857999"/>
          </a:xfrm>
        </p:spPr>
        <p:txBody>
          <a:bodyPr>
            <a:normAutofit/>
          </a:bodyPr>
          <a:lstStyle/>
          <a:p>
            <a:pPr algn="ctr"/>
            <a:r>
              <a:rPr lang="de-DE" dirty="0"/>
              <a:t>Damit sind Sie komplett angemeldet</a:t>
            </a:r>
            <a:br>
              <a:rPr lang="de-DE" dirty="0"/>
            </a:br>
            <a:r>
              <a:rPr lang="de-DE" dirty="0"/>
              <a:t>und müssen auf die Freigabe des Prüfungsfalls warten.</a:t>
            </a:r>
          </a:p>
        </p:txBody>
      </p:sp>
    </p:spTree>
    <p:extLst>
      <p:ext uri="{BB962C8B-B14F-4D97-AF65-F5344CB8AC3E}">
        <p14:creationId xmlns:p14="http://schemas.microsoft.com/office/powerpoint/2010/main" val="1759693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descr="Ein Bild, das Screenshot enthält.&#10;&#10;Automatisch generierte Beschreibung">
            <a:extLst>
              <a:ext uri="{FF2B5EF4-FFF2-40B4-BE49-F238E27FC236}">
                <a16:creationId xmlns:a16="http://schemas.microsoft.com/office/drawing/2014/main" id="{AABE1D8F-A10B-4C3E-B096-67457B41E3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2562" y="306805"/>
            <a:ext cx="7858875" cy="6244389"/>
          </a:xfrm>
          <a:prstGeom prst="rect">
            <a:avLst/>
          </a:prstGeom>
        </p:spPr>
      </p:pic>
    </p:spTree>
    <p:extLst>
      <p:ext uri="{BB962C8B-B14F-4D97-AF65-F5344CB8AC3E}">
        <p14:creationId xmlns:p14="http://schemas.microsoft.com/office/powerpoint/2010/main" val="12898231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Ein Bild, das Screenshot enthält.&#10;&#10;Automatisch generierte Beschreibung">
            <a:extLst>
              <a:ext uri="{FF2B5EF4-FFF2-40B4-BE49-F238E27FC236}">
                <a16:creationId xmlns:a16="http://schemas.microsoft.com/office/drawing/2014/main" id="{55554179-7CD3-4901-9E41-8739C17637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9573" y="218627"/>
            <a:ext cx="7544853" cy="6420746"/>
          </a:xfrm>
          <a:prstGeom prst="rect">
            <a:avLst/>
          </a:prstGeom>
        </p:spPr>
      </p:pic>
    </p:spTree>
    <p:extLst>
      <p:ext uri="{BB962C8B-B14F-4D97-AF65-F5344CB8AC3E}">
        <p14:creationId xmlns:p14="http://schemas.microsoft.com/office/powerpoint/2010/main" val="38658724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220021-D425-40E3-9382-8041EDA075DC}"/>
              </a:ext>
            </a:extLst>
          </p:cNvPr>
          <p:cNvSpPr>
            <a:spLocks noGrp="1"/>
          </p:cNvSpPr>
          <p:nvPr>
            <p:ph type="title"/>
          </p:nvPr>
        </p:nvSpPr>
        <p:spPr>
          <a:xfrm>
            <a:off x="0" y="0"/>
            <a:ext cx="9144000" cy="6857999"/>
          </a:xfrm>
        </p:spPr>
        <p:txBody>
          <a:bodyPr>
            <a:normAutofit/>
          </a:bodyPr>
          <a:lstStyle/>
          <a:p>
            <a:pPr algn="ctr"/>
            <a:r>
              <a:rPr lang="de-DE" dirty="0"/>
              <a:t>Sobald der Prüfungsfall freigegeben wurde, verändert sich der Bildschirm.</a:t>
            </a:r>
            <a:br>
              <a:rPr lang="de-DE" dirty="0"/>
            </a:br>
            <a:br>
              <a:rPr lang="de-DE" dirty="0"/>
            </a:br>
            <a:r>
              <a:rPr lang="de-DE" dirty="0"/>
              <a:t>Es kann auch sein, dass Sie den vorigen Wartebildschirm gar nicht sehen, weil Ihre Dozentin mit der Anmeldung auch gleich den Prüfungsfall freigegeben hat.</a:t>
            </a:r>
          </a:p>
        </p:txBody>
      </p:sp>
    </p:spTree>
    <p:extLst>
      <p:ext uri="{BB962C8B-B14F-4D97-AF65-F5344CB8AC3E}">
        <p14:creationId xmlns:p14="http://schemas.microsoft.com/office/powerpoint/2010/main" val="18769171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Ein Bild, das Screenshot enthält.&#10;&#10;Automatisch generierte Beschreibung">
            <a:extLst>
              <a:ext uri="{FF2B5EF4-FFF2-40B4-BE49-F238E27FC236}">
                <a16:creationId xmlns:a16="http://schemas.microsoft.com/office/drawing/2014/main" id="{82C86B87-9743-441B-A757-A9D6FD921D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863" y="223390"/>
            <a:ext cx="7516274" cy="6411220"/>
          </a:xfrm>
          <a:prstGeom prst="rect">
            <a:avLst/>
          </a:prstGeom>
        </p:spPr>
      </p:pic>
    </p:spTree>
    <p:extLst>
      <p:ext uri="{BB962C8B-B14F-4D97-AF65-F5344CB8AC3E}">
        <p14:creationId xmlns:p14="http://schemas.microsoft.com/office/powerpoint/2010/main" val="2313786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Ein Bild, das Screenshot enthält.&#10;&#10;Automatisch generierte Beschreibung">
            <a:extLst>
              <a:ext uri="{FF2B5EF4-FFF2-40B4-BE49-F238E27FC236}">
                <a16:creationId xmlns:a16="http://schemas.microsoft.com/office/drawing/2014/main" id="{82C86B87-9743-441B-A757-A9D6FD921D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863" y="223390"/>
            <a:ext cx="7516274" cy="6411220"/>
          </a:xfrm>
          <a:prstGeom prst="rect">
            <a:avLst/>
          </a:prstGeom>
        </p:spPr>
      </p:pic>
      <p:cxnSp>
        <p:nvCxnSpPr>
          <p:cNvPr id="3" name="Gerade Verbindung mit Pfeil 2">
            <a:extLst>
              <a:ext uri="{FF2B5EF4-FFF2-40B4-BE49-F238E27FC236}">
                <a16:creationId xmlns:a16="http://schemas.microsoft.com/office/drawing/2014/main" id="{E5CC1968-9754-43D9-BB74-2B07F3A2F282}"/>
              </a:ext>
            </a:extLst>
          </p:cNvPr>
          <p:cNvCxnSpPr>
            <a:cxnSpLocks/>
          </p:cNvCxnSpPr>
          <p:nvPr/>
        </p:nvCxnSpPr>
        <p:spPr>
          <a:xfrm flipH="1" flipV="1">
            <a:off x="1766176" y="3862136"/>
            <a:ext cx="1081298" cy="1022685"/>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 name="Rechteck 3">
            <a:extLst>
              <a:ext uri="{FF2B5EF4-FFF2-40B4-BE49-F238E27FC236}">
                <a16:creationId xmlns:a16="http://schemas.microsoft.com/office/drawing/2014/main" id="{CC6B7A29-4862-4992-9E48-D883365E0209}"/>
              </a:ext>
            </a:extLst>
          </p:cNvPr>
          <p:cNvSpPr/>
          <p:nvPr/>
        </p:nvSpPr>
        <p:spPr>
          <a:xfrm>
            <a:off x="1477418" y="4381500"/>
            <a:ext cx="2857962" cy="1022685"/>
          </a:xfrm>
          <a:prstGeom prst="rect">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Wenn Sie hier klicken, dann beenden Sie Ihre Prüfung!</a:t>
            </a:r>
            <a:endParaRPr lang="de-DE" b="1" dirty="0">
              <a:solidFill>
                <a:schemeClr val="tx1"/>
              </a:solidFill>
            </a:endParaRPr>
          </a:p>
        </p:txBody>
      </p:sp>
    </p:spTree>
    <p:extLst>
      <p:ext uri="{BB962C8B-B14F-4D97-AF65-F5344CB8AC3E}">
        <p14:creationId xmlns:p14="http://schemas.microsoft.com/office/powerpoint/2010/main" val="25239494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descr="Ein Bild, das Screenshot enthält.&#10;&#10;Automatisch generierte Beschreibung">
            <a:extLst>
              <a:ext uri="{FF2B5EF4-FFF2-40B4-BE49-F238E27FC236}">
                <a16:creationId xmlns:a16="http://schemas.microsoft.com/office/drawing/2014/main" id="{71F80C5B-2EF8-4A3F-AC01-ACE768BC25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4336" y="218627"/>
            <a:ext cx="7535327" cy="6420746"/>
          </a:xfrm>
          <a:prstGeom prst="rect">
            <a:avLst/>
          </a:prstGeom>
        </p:spPr>
      </p:pic>
      <p:sp>
        <p:nvSpPr>
          <p:cNvPr id="8" name="Rechteck 7">
            <a:extLst>
              <a:ext uri="{FF2B5EF4-FFF2-40B4-BE49-F238E27FC236}">
                <a16:creationId xmlns:a16="http://schemas.microsoft.com/office/drawing/2014/main" id="{D7260C8F-BB54-4FC9-AE48-00F15C03DCDB}"/>
              </a:ext>
            </a:extLst>
          </p:cNvPr>
          <p:cNvSpPr/>
          <p:nvPr/>
        </p:nvSpPr>
        <p:spPr>
          <a:xfrm>
            <a:off x="1878705" y="4698274"/>
            <a:ext cx="3687906" cy="1156407"/>
          </a:xfrm>
          <a:prstGeom prst="rect">
            <a:avLst/>
          </a:prstGeom>
          <a:solidFill>
            <a:schemeClr val="accent4">
              <a:lumMod val="20000"/>
              <a:lumOff val="80000"/>
            </a:schemeClr>
          </a:solidFill>
          <a:ln w="31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Damit Sie Ihre Prüfung nicht versehentlich beenden, kommt aber noch eine Sicherheitsabfrage ;-)</a:t>
            </a:r>
          </a:p>
        </p:txBody>
      </p:sp>
    </p:spTree>
    <p:extLst>
      <p:ext uri="{BB962C8B-B14F-4D97-AF65-F5344CB8AC3E}">
        <p14:creationId xmlns:p14="http://schemas.microsoft.com/office/powerpoint/2010/main" val="21736050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220021-D425-40E3-9382-8041EDA075DC}"/>
              </a:ext>
            </a:extLst>
          </p:cNvPr>
          <p:cNvSpPr>
            <a:spLocks noGrp="1"/>
          </p:cNvSpPr>
          <p:nvPr>
            <p:ph type="title"/>
          </p:nvPr>
        </p:nvSpPr>
        <p:spPr>
          <a:xfrm>
            <a:off x="0" y="0"/>
            <a:ext cx="9144000" cy="6857999"/>
          </a:xfrm>
        </p:spPr>
        <p:txBody>
          <a:bodyPr>
            <a:normAutofit/>
          </a:bodyPr>
          <a:lstStyle/>
          <a:p>
            <a:pPr algn="ctr"/>
            <a:r>
              <a:rPr lang="de-DE" dirty="0"/>
              <a:t>3.</a:t>
            </a:r>
            <a:br>
              <a:rPr lang="de-DE" dirty="0"/>
            </a:br>
            <a:r>
              <a:rPr lang="de-DE" dirty="0"/>
              <a:t>Prüfungsfall starten</a:t>
            </a:r>
          </a:p>
        </p:txBody>
      </p:sp>
    </p:spTree>
    <p:extLst>
      <p:ext uri="{BB962C8B-B14F-4D97-AF65-F5344CB8AC3E}">
        <p14:creationId xmlns:p14="http://schemas.microsoft.com/office/powerpoint/2010/main" val="4988751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Ein Bild, das Screenshot enthält.&#10;&#10;Automatisch generierte Beschreibung">
            <a:extLst>
              <a:ext uri="{FF2B5EF4-FFF2-40B4-BE49-F238E27FC236}">
                <a16:creationId xmlns:a16="http://schemas.microsoft.com/office/drawing/2014/main" id="{82C86B87-9743-441B-A757-A9D6FD921D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863" y="223390"/>
            <a:ext cx="7516274" cy="6411220"/>
          </a:xfrm>
          <a:prstGeom prst="rect">
            <a:avLst/>
          </a:prstGeom>
        </p:spPr>
      </p:pic>
      <p:cxnSp>
        <p:nvCxnSpPr>
          <p:cNvPr id="3" name="Gerade Verbindung mit Pfeil 2">
            <a:extLst>
              <a:ext uri="{FF2B5EF4-FFF2-40B4-BE49-F238E27FC236}">
                <a16:creationId xmlns:a16="http://schemas.microsoft.com/office/drawing/2014/main" id="{46F609AB-7BCA-45E4-AD21-E1EE9DE17713}"/>
              </a:ext>
            </a:extLst>
          </p:cNvPr>
          <p:cNvCxnSpPr>
            <a:cxnSpLocks/>
          </p:cNvCxnSpPr>
          <p:nvPr/>
        </p:nvCxnSpPr>
        <p:spPr>
          <a:xfrm flipH="1" flipV="1">
            <a:off x="2985376" y="2546684"/>
            <a:ext cx="872750" cy="557463"/>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 name="Rechteck 3">
            <a:extLst>
              <a:ext uri="{FF2B5EF4-FFF2-40B4-BE49-F238E27FC236}">
                <a16:creationId xmlns:a16="http://schemas.microsoft.com/office/drawing/2014/main" id="{5541E51D-76DD-4F5B-8458-5E20CA5381D4}"/>
              </a:ext>
            </a:extLst>
          </p:cNvPr>
          <p:cNvSpPr/>
          <p:nvPr/>
        </p:nvSpPr>
        <p:spPr>
          <a:xfrm>
            <a:off x="3421751" y="3039979"/>
            <a:ext cx="3317354" cy="1291390"/>
          </a:xfrm>
          <a:prstGeom prst="rect">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Wenn Sie hier klicken, dann öffnet sich der Prüfungsplayer in einem zweiten Fenster oder Tab.</a:t>
            </a:r>
          </a:p>
        </p:txBody>
      </p:sp>
      <p:sp>
        <p:nvSpPr>
          <p:cNvPr id="7" name="Rechteck 6">
            <a:extLst>
              <a:ext uri="{FF2B5EF4-FFF2-40B4-BE49-F238E27FC236}">
                <a16:creationId xmlns:a16="http://schemas.microsoft.com/office/drawing/2014/main" id="{95540FBD-0398-472D-B348-21CDF04FFD94}"/>
              </a:ext>
            </a:extLst>
          </p:cNvPr>
          <p:cNvSpPr/>
          <p:nvPr/>
        </p:nvSpPr>
        <p:spPr>
          <a:xfrm>
            <a:off x="3483707" y="4441600"/>
            <a:ext cx="4513282" cy="1156407"/>
          </a:xfrm>
          <a:prstGeom prst="rect">
            <a:avLst/>
          </a:prstGeom>
          <a:solidFill>
            <a:schemeClr val="accent4">
              <a:lumMod val="20000"/>
              <a:lumOff val="80000"/>
            </a:schemeClr>
          </a:solidFill>
          <a:ln w="31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 sofern Ihr Popup-Blocker das zulässt. Ob das klappt können Sie jederzeit vorher (z.B. jetzt) mit der Beispielprüfung testen auf</a:t>
            </a:r>
            <a:br>
              <a:rPr lang="de-DE" dirty="0">
                <a:solidFill>
                  <a:schemeClr val="tx1"/>
                </a:solidFill>
              </a:rPr>
            </a:br>
            <a:r>
              <a:rPr lang="de-DE" dirty="0">
                <a:solidFill>
                  <a:schemeClr val="tx1"/>
                </a:solidFill>
                <a:hlinkClick r:id="rId3"/>
              </a:rPr>
              <a:t>https://casetrain.uni-wuerzburg.de/exam</a:t>
            </a:r>
            <a:endParaRPr lang="de-DE" dirty="0">
              <a:solidFill>
                <a:schemeClr val="tx1"/>
              </a:solidFill>
            </a:endParaRPr>
          </a:p>
        </p:txBody>
      </p:sp>
      <p:sp>
        <p:nvSpPr>
          <p:cNvPr id="8" name="Rechteck 7">
            <a:extLst>
              <a:ext uri="{FF2B5EF4-FFF2-40B4-BE49-F238E27FC236}">
                <a16:creationId xmlns:a16="http://schemas.microsoft.com/office/drawing/2014/main" id="{E111852D-6372-4F15-AB03-D59556778EC9}"/>
              </a:ext>
            </a:extLst>
          </p:cNvPr>
          <p:cNvSpPr/>
          <p:nvPr/>
        </p:nvSpPr>
        <p:spPr>
          <a:xfrm>
            <a:off x="2145365" y="5769083"/>
            <a:ext cx="3425521" cy="948943"/>
          </a:xfrm>
          <a:prstGeom prst="rect">
            <a:avLst/>
          </a:prstGeom>
          <a:solidFill>
            <a:schemeClr val="accent4">
              <a:lumMod val="20000"/>
              <a:lumOff val="80000"/>
            </a:schemeClr>
          </a:solidFill>
          <a:ln w="31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Starten Sie den Prüfungsfall sobald der Button dazu angezeigt wird.</a:t>
            </a:r>
          </a:p>
        </p:txBody>
      </p:sp>
    </p:spTree>
    <p:extLst>
      <p:ext uri="{BB962C8B-B14F-4D97-AF65-F5344CB8AC3E}">
        <p14:creationId xmlns:p14="http://schemas.microsoft.com/office/powerpoint/2010/main" val="7614954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Ein Bild, das Screenshot enthält.&#10;&#10;Automatisch generierte Beschreibung">
            <a:extLst>
              <a:ext uri="{FF2B5EF4-FFF2-40B4-BE49-F238E27FC236}">
                <a16:creationId xmlns:a16="http://schemas.microsoft.com/office/drawing/2014/main" id="{82C86B87-9743-441B-A757-A9D6FD921D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335" y="2968707"/>
            <a:ext cx="4129579" cy="3522442"/>
          </a:xfrm>
          <a:prstGeom prst="rect">
            <a:avLst/>
          </a:prstGeom>
        </p:spPr>
      </p:pic>
      <p:pic>
        <p:nvPicPr>
          <p:cNvPr id="4" name="Grafik 3" descr="Ein Bild, das Screenshot enthält.&#10;&#10;Automatisch generierte Beschreibung">
            <a:extLst>
              <a:ext uri="{FF2B5EF4-FFF2-40B4-BE49-F238E27FC236}">
                <a16:creationId xmlns:a16="http://schemas.microsoft.com/office/drawing/2014/main" id="{8A99ED37-B1EC-4BB3-9102-768201C6A9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0821" y="488770"/>
            <a:ext cx="6115760" cy="4582164"/>
          </a:xfrm>
          <a:prstGeom prst="rect">
            <a:avLst/>
          </a:prstGeom>
        </p:spPr>
      </p:pic>
      <p:cxnSp>
        <p:nvCxnSpPr>
          <p:cNvPr id="9" name="Gerade Verbindung mit Pfeil 8">
            <a:extLst>
              <a:ext uri="{FF2B5EF4-FFF2-40B4-BE49-F238E27FC236}">
                <a16:creationId xmlns:a16="http://schemas.microsoft.com/office/drawing/2014/main" id="{8B81B41D-9DC2-4A6C-9CF7-945A91BF89C4}"/>
              </a:ext>
            </a:extLst>
          </p:cNvPr>
          <p:cNvCxnSpPr>
            <a:cxnSpLocks/>
            <a:stCxn id="10" idx="1"/>
          </p:cNvCxnSpPr>
          <p:nvPr/>
        </p:nvCxnSpPr>
        <p:spPr>
          <a:xfrm flipH="1">
            <a:off x="3913360" y="5888256"/>
            <a:ext cx="1015692" cy="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Rechteck 9">
            <a:extLst>
              <a:ext uri="{FF2B5EF4-FFF2-40B4-BE49-F238E27FC236}">
                <a16:creationId xmlns:a16="http://schemas.microsoft.com/office/drawing/2014/main" id="{47695170-563B-4E91-BC8B-62E426729207}"/>
              </a:ext>
            </a:extLst>
          </p:cNvPr>
          <p:cNvSpPr/>
          <p:nvPr/>
        </p:nvSpPr>
        <p:spPr>
          <a:xfrm>
            <a:off x="4929052" y="5468241"/>
            <a:ext cx="2490652" cy="840029"/>
          </a:xfrm>
          <a:prstGeom prst="rect">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Prüfungsanwendung</a:t>
            </a:r>
          </a:p>
        </p:txBody>
      </p:sp>
      <p:cxnSp>
        <p:nvCxnSpPr>
          <p:cNvPr id="16" name="Gerade Verbindung mit Pfeil 15">
            <a:extLst>
              <a:ext uri="{FF2B5EF4-FFF2-40B4-BE49-F238E27FC236}">
                <a16:creationId xmlns:a16="http://schemas.microsoft.com/office/drawing/2014/main" id="{F59A8C4B-A602-4BFA-8989-971D220230F6}"/>
              </a:ext>
            </a:extLst>
          </p:cNvPr>
          <p:cNvCxnSpPr>
            <a:cxnSpLocks/>
          </p:cNvCxnSpPr>
          <p:nvPr/>
        </p:nvCxnSpPr>
        <p:spPr>
          <a:xfrm>
            <a:off x="2085474" y="1472231"/>
            <a:ext cx="911423" cy="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Rechteck 11">
            <a:extLst>
              <a:ext uri="{FF2B5EF4-FFF2-40B4-BE49-F238E27FC236}">
                <a16:creationId xmlns:a16="http://schemas.microsoft.com/office/drawing/2014/main" id="{C9FBC7C4-3AF8-4C45-AE0D-754226937DC2}"/>
              </a:ext>
            </a:extLst>
          </p:cNvPr>
          <p:cNvSpPr/>
          <p:nvPr/>
        </p:nvSpPr>
        <p:spPr>
          <a:xfrm>
            <a:off x="355335" y="1008559"/>
            <a:ext cx="1950446" cy="840029"/>
          </a:xfrm>
          <a:prstGeom prst="rect">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Prüfungsplayer</a:t>
            </a:r>
          </a:p>
        </p:txBody>
      </p:sp>
    </p:spTree>
    <p:extLst>
      <p:ext uri="{BB962C8B-B14F-4D97-AF65-F5344CB8AC3E}">
        <p14:creationId xmlns:p14="http://schemas.microsoft.com/office/powerpoint/2010/main" val="6871965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220021-D425-40E3-9382-8041EDA075DC}"/>
              </a:ext>
            </a:extLst>
          </p:cNvPr>
          <p:cNvSpPr>
            <a:spLocks noGrp="1"/>
          </p:cNvSpPr>
          <p:nvPr>
            <p:ph type="title"/>
          </p:nvPr>
        </p:nvSpPr>
        <p:spPr>
          <a:xfrm>
            <a:off x="320842" y="0"/>
            <a:ext cx="8414084" cy="6857999"/>
          </a:xfrm>
        </p:spPr>
        <p:txBody>
          <a:bodyPr>
            <a:normAutofit/>
          </a:bodyPr>
          <a:lstStyle/>
          <a:p>
            <a:pPr algn="ctr"/>
            <a:r>
              <a:rPr lang="de-DE" dirty="0"/>
              <a:t>Damit kann die Prüfung</a:t>
            </a:r>
            <a:br>
              <a:rPr lang="de-DE" dirty="0"/>
            </a:br>
            <a:r>
              <a:rPr lang="de-DE" dirty="0"/>
              <a:t>für </a:t>
            </a:r>
            <a:r>
              <a:rPr lang="de-DE" i="1" dirty="0"/>
              <a:t>Sie</a:t>
            </a:r>
            <a:r>
              <a:rPr lang="de-DE" dirty="0"/>
              <a:t> beginnen.</a:t>
            </a:r>
            <a:br>
              <a:rPr lang="de-DE" dirty="0"/>
            </a:br>
            <a:br>
              <a:rPr lang="de-DE" dirty="0"/>
            </a:br>
            <a:r>
              <a:rPr lang="de-DE" sz="3600" dirty="0"/>
              <a:t>Wahrscheinlich müssen Sie jetzt aber noch warten, bis auch alle anderen soweit sind.</a:t>
            </a:r>
            <a:br>
              <a:rPr lang="de-DE" sz="3600" dirty="0"/>
            </a:br>
            <a:br>
              <a:rPr lang="de-DE" sz="3600" dirty="0"/>
            </a:br>
            <a:r>
              <a:rPr lang="de-DE" sz="3600" dirty="0"/>
              <a:t>Solange bleibt der Start-Button im Prüfungsplayer für alle grau.</a:t>
            </a:r>
            <a:br>
              <a:rPr lang="de-DE" sz="3600" dirty="0"/>
            </a:br>
            <a:br>
              <a:rPr lang="de-DE" sz="3600" dirty="0"/>
            </a:br>
            <a:r>
              <a:rPr lang="de-DE" sz="3600" dirty="0"/>
              <a:t>Weil </a:t>
            </a:r>
            <a:r>
              <a:rPr lang="de-DE" sz="3600" i="1" dirty="0"/>
              <a:t>Sie</a:t>
            </a:r>
            <a:r>
              <a:rPr lang="de-DE" sz="3600" dirty="0"/>
              <a:t> gerade diese Anleitung lesen, ist es ziemlich unwahrscheinlich, dass alle anderen jetzt auf Sie warten müssen.</a:t>
            </a:r>
            <a:endParaRPr lang="de-DE" dirty="0"/>
          </a:p>
        </p:txBody>
      </p:sp>
    </p:spTree>
    <p:extLst>
      <p:ext uri="{BB962C8B-B14F-4D97-AF65-F5344CB8AC3E}">
        <p14:creationId xmlns:p14="http://schemas.microsoft.com/office/powerpoint/2010/main" val="2446271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220021-D425-40E3-9382-8041EDA075DC}"/>
              </a:ext>
            </a:extLst>
          </p:cNvPr>
          <p:cNvSpPr>
            <a:spLocks noGrp="1"/>
          </p:cNvSpPr>
          <p:nvPr>
            <p:ph type="title"/>
          </p:nvPr>
        </p:nvSpPr>
        <p:spPr>
          <a:xfrm>
            <a:off x="0" y="0"/>
            <a:ext cx="9144000" cy="6857999"/>
          </a:xfrm>
        </p:spPr>
        <p:txBody>
          <a:bodyPr>
            <a:normAutofit/>
          </a:bodyPr>
          <a:lstStyle/>
          <a:p>
            <a:pPr algn="ctr"/>
            <a:r>
              <a:rPr lang="de-DE" dirty="0"/>
              <a:t>4.</a:t>
            </a:r>
            <a:br>
              <a:rPr lang="de-DE" dirty="0"/>
            </a:br>
            <a:r>
              <a:rPr lang="de-DE" dirty="0"/>
              <a:t>Start-Button ist freigegeben</a:t>
            </a:r>
          </a:p>
        </p:txBody>
      </p:sp>
    </p:spTree>
    <p:extLst>
      <p:ext uri="{BB962C8B-B14F-4D97-AF65-F5344CB8AC3E}">
        <p14:creationId xmlns:p14="http://schemas.microsoft.com/office/powerpoint/2010/main" val="1525530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descr="Ein Bild, das Screenshot enthält.&#10;&#10;Automatisch generierte Beschreibung">
            <a:extLst>
              <a:ext uri="{FF2B5EF4-FFF2-40B4-BE49-F238E27FC236}">
                <a16:creationId xmlns:a16="http://schemas.microsoft.com/office/drawing/2014/main" id="{AABE1D8F-A10B-4C3E-B096-67457B41E3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2562" y="306805"/>
            <a:ext cx="7858875" cy="6244389"/>
          </a:xfrm>
          <a:prstGeom prst="rect">
            <a:avLst/>
          </a:prstGeom>
        </p:spPr>
      </p:pic>
      <p:sp>
        <p:nvSpPr>
          <p:cNvPr id="8" name="Ellipse 7">
            <a:extLst>
              <a:ext uri="{FF2B5EF4-FFF2-40B4-BE49-F238E27FC236}">
                <a16:creationId xmlns:a16="http://schemas.microsoft.com/office/drawing/2014/main" id="{B67C4CC9-DAB3-49AF-B90E-7BE356BD104C}"/>
              </a:ext>
            </a:extLst>
          </p:cNvPr>
          <p:cNvSpPr/>
          <p:nvPr/>
        </p:nvSpPr>
        <p:spPr>
          <a:xfrm>
            <a:off x="1925052" y="1552074"/>
            <a:ext cx="1046748" cy="46923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4F1A2B65-DC79-4833-AAD6-7B72DAD00EC5}"/>
              </a:ext>
            </a:extLst>
          </p:cNvPr>
          <p:cNvSpPr/>
          <p:nvPr/>
        </p:nvSpPr>
        <p:spPr>
          <a:xfrm>
            <a:off x="3520362" y="1786689"/>
            <a:ext cx="3585411" cy="1431758"/>
          </a:xfrm>
          <a:prstGeom prst="rect">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Ihre Zugangsdaten:</a:t>
            </a:r>
          </a:p>
          <a:p>
            <a:pPr algn="ctr"/>
            <a:r>
              <a:rPr lang="de-DE" dirty="0">
                <a:solidFill>
                  <a:schemeClr val="tx1"/>
                </a:solidFill>
              </a:rPr>
              <a:t>Matrikelnummer &amp; PIN</a:t>
            </a:r>
          </a:p>
        </p:txBody>
      </p:sp>
      <p:sp>
        <p:nvSpPr>
          <p:cNvPr id="6" name="Ellipse 5">
            <a:extLst>
              <a:ext uri="{FF2B5EF4-FFF2-40B4-BE49-F238E27FC236}">
                <a16:creationId xmlns:a16="http://schemas.microsoft.com/office/drawing/2014/main" id="{B8CFD0BD-1414-4730-B677-2AE47F23F360}"/>
              </a:ext>
            </a:extLst>
          </p:cNvPr>
          <p:cNvSpPr/>
          <p:nvPr/>
        </p:nvSpPr>
        <p:spPr>
          <a:xfrm>
            <a:off x="421104" y="2749216"/>
            <a:ext cx="1703593" cy="46923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916794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Ein Bild, das Screenshot enthält.&#10;&#10;Automatisch generierte Beschreibung">
            <a:extLst>
              <a:ext uri="{FF2B5EF4-FFF2-40B4-BE49-F238E27FC236}">
                <a16:creationId xmlns:a16="http://schemas.microsoft.com/office/drawing/2014/main" id="{82C86B87-9743-441B-A757-A9D6FD921D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335" y="2968707"/>
            <a:ext cx="4129579" cy="3522442"/>
          </a:xfrm>
          <a:prstGeom prst="rect">
            <a:avLst/>
          </a:prstGeom>
        </p:spPr>
      </p:pic>
      <p:pic>
        <p:nvPicPr>
          <p:cNvPr id="3" name="Grafik 2" descr="Ein Bild, das Screenshot enthält.&#10;&#10;Automatisch generierte Beschreibung">
            <a:extLst>
              <a:ext uri="{FF2B5EF4-FFF2-40B4-BE49-F238E27FC236}">
                <a16:creationId xmlns:a16="http://schemas.microsoft.com/office/drawing/2014/main" id="{BE1AF289-86F1-4E78-8255-E3EFFAD338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07349" y="488770"/>
            <a:ext cx="6099232" cy="4582165"/>
          </a:xfrm>
          <a:prstGeom prst="rect">
            <a:avLst/>
          </a:prstGeom>
        </p:spPr>
      </p:pic>
      <p:cxnSp>
        <p:nvCxnSpPr>
          <p:cNvPr id="11" name="Gerade Verbindung mit Pfeil 10">
            <a:extLst>
              <a:ext uri="{FF2B5EF4-FFF2-40B4-BE49-F238E27FC236}">
                <a16:creationId xmlns:a16="http://schemas.microsoft.com/office/drawing/2014/main" id="{253388D7-AC00-43D5-B4CB-C2B8A7BEA6CE}"/>
              </a:ext>
            </a:extLst>
          </p:cNvPr>
          <p:cNvCxnSpPr>
            <a:cxnSpLocks/>
          </p:cNvCxnSpPr>
          <p:nvPr/>
        </p:nvCxnSpPr>
        <p:spPr>
          <a:xfrm flipV="1">
            <a:off x="6705600" y="4634136"/>
            <a:ext cx="220924" cy="1296401"/>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Rechteck 13">
            <a:extLst>
              <a:ext uri="{FF2B5EF4-FFF2-40B4-BE49-F238E27FC236}">
                <a16:creationId xmlns:a16="http://schemas.microsoft.com/office/drawing/2014/main" id="{99C2914D-4BAC-42AF-9F3B-9918FE851828}"/>
              </a:ext>
            </a:extLst>
          </p:cNvPr>
          <p:cNvSpPr/>
          <p:nvPr/>
        </p:nvSpPr>
        <p:spPr>
          <a:xfrm>
            <a:off x="172846" y="160391"/>
            <a:ext cx="5026171" cy="4910544"/>
          </a:xfrm>
          <a:prstGeom prst="rect">
            <a:avLst/>
          </a:prstGeom>
          <a:solidFill>
            <a:schemeClr val="accent4">
              <a:lumMod val="20000"/>
              <a:lumOff val="80000"/>
            </a:schemeClr>
          </a:solidFill>
          <a:ln w="31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Ihre Prüfungszeit beginnt, sobald die Dozentin den Start-Button freigibt. Es kann sein, dass er nicht sofort bei Ihnen aktiv wird. Warten Sie bitte mindestens 15 Sekunden (die Ihnen sehr lange vorkommen werden), ob sich der Button blau färbt.</a:t>
            </a:r>
          </a:p>
          <a:p>
            <a:pPr algn="ctr"/>
            <a:endParaRPr lang="de-DE" dirty="0">
              <a:solidFill>
                <a:schemeClr val="tx1"/>
              </a:solidFill>
            </a:endParaRPr>
          </a:p>
          <a:p>
            <a:pPr algn="ctr"/>
            <a:r>
              <a:rPr lang="de-DE" dirty="0">
                <a:solidFill>
                  <a:schemeClr val="tx1"/>
                </a:solidFill>
              </a:rPr>
              <a:t>Falls es länger dauert, dann können Sie das Fenster mit dem Prüfungsplayer einfach schließen und danach wieder durch den oberen grünen Button in der Prüfungsanwendung öffnen.</a:t>
            </a:r>
            <a:br>
              <a:rPr lang="de-DE" dirty="0">
                <a:solidFill>
                  <a:schemeClr val="tx1"/>
                </a:solidFill>
              </a:rPr>
            </a:br>
            <a:r>
              <a:rPr lang="de-DE" dirty="0">
                <a:solidFill>
                  <a:schemeClr val="tx1"/>
                </a:solidFill>
              </a:rPr>
              <a:t>Auch dann wird es aber wieder einige Sekunden dauern, bis der Start-Button aktiv wird.</a:t>
            </a:r>
          </a:p>
          <a:p>
            <a:pPr algn="ctr"/>
            <a:endParaRPr lang="de-DE" dirty="0">
              <a:solidFill>
                <a:schemeClr val="tx1"/>
              </a:solidFill>
            </a:endParaRPr>
          </a:p>
          <a:p>
            <a:pPr algn="ctr"/>
            <a:r>
              <a:rPr lang="de-DE" dirty="0">
                <a:solidFill>
                  <a:schemeClr val="tx1"/>
                </a:solidFill>
              </a:rPr>
              <a:t>Die Differenz zwischen dem Prüfungsbeginn und dem Zeitpunkt, zu dem Sie loslegen können, wird protokolliert und Sie erhalten ggf. Bonuszeit.</a:t>
            </a:r>
          </a:p>
        </p:txBody>
      </p:sp>
      <p:sp>
        <p:nvSpPr>
          <p:cNvPr id="15" name="Rechteck 14">
            <a:extLst>
              <a:ext uri="{FF2B5EF4-FFF2-40B4-BE49-F238E27FC236}">
                <a16:creationId xmlns:a16="http://schemas.microsoft.com/office/drawing/2014/main" id="{088738CE-C1C7-41FA-A930-4447D23C07D4}"/>
              </a:ext>
            </a:extLst>
          </p:cNvPr>
          <p:cNvSpPr/>
          <p:nvPr/>
        </p:nvSpPr>
        <p:spPr>
          <a:xfrm>
            <a:off x="5199017" y="5529201"/>
            <a:ext cx="3290087" cy="840029"/>
          </a:xfrm>
          <a:prstGeom prst="rect">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Klicken Sie auf Start, sobald der Button aktiviert ist.</a:t>
            </a:r>
          </a:p>
        </p:txBody>
      </p:sp>
    </p:spTree>
    <p:extLst>
      <p:ext uri="{BB962C8B-B14F-4D97-AF65-F5344CB8AC3E}">
        <p14:creationId xmlns:p14="http://schemas.microsoft.com/office/powerpoint/2010/main" val="14645414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220021-D425-40E3-9382-8041EDA075DC}"/>
              </a:ext>
            </a:extLst>
          </p:cNvPr>
          <p:cNvSpPr>
            <a:spLocks noGrp="1"/>
          </p:cNvSpPr>
          <p:nvPr>
            <p:ph type="title"/>
          </p:nvPr>
        </p:nvSpPr>
        <p:spPr>
          <a:xfrm>
            <a:off x="0" y="0"/>
            <a:ext cx="9144000" cy="6857999"/>
          </a:xfrm>
        </p:spPr>
        <p:txBody>
          <a:bodyPr>
            <a:normAutofit/>
          </a:bodyPr>
          <a:lstStyle/>
          <a:p>
            <a:pPr algn="ctr"/>
            <a:r>
              <a:rPr lang="de-DE" dirty="0"/>
              <a:t>Ihre Prüfung läuft nun.</a:t>
            </a:r>
            <a:br>
              <a:rPr lang="de-DE" dirty="0"/>
            </a:br>
            <a:r>
              <a:rPr lang="de-DE" dirty="0"/>
              <a:t>Viel Erfolg!</a:t>
            </a:r>
            <a:br>
              <a:rPr lang="de-DE" dirty="0"/>
            </a:br>
            <a:br>
              <a:rPr lang="de-DE" dirty="0"/>
            </a:br>
            <a:r>
              <a:rPr lang="de-DE" sz="4000" dirty="0"/>
              <a:t>Wie der Prüfungsplayer innerhalb einer Prüfung funktioniert, zeigt Ihnen die Beispielprüfung auf</a:t>
            </a:r>
            <a:br>
              <a:rPr lang="de-DE" sz="4000" dirty="0"/>
            </a:br>
            <a:r>
              <a:rPr lang="de-DE" sz="4000" dirty="0">
                <a:hlinkClick r:id="rId2"/>
              </a:rPr>
              <a:t>https://casetrain.uni-wuerzburg.de/exam</a:t>
            </a:r>
            <a:br>
              <a:rPr lang="de-DE" sz="4000" dirty="0"/>
            </a:br>
            <a:endParaRPr lang="de-DE" dirty="0"/>
          </a:p>
        </p:txBody>
      </p:sp>
    </p:spTree>
    <p:extLst>
      <p:ext uri="{BB962C8B-B14F-4D97-AF65-F5344CB8AC3E}">
        <p14:creationId xmlns:p14="http://schemas.microsoft.com/office/powerpoint/2010/main" val="17987174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220021-D425-40E3-9382-8041EDA075DC}"/>
              </a:ext>
            </a:extLst>
          </p:cNvPr>
          <p:cNvSpPr>
            <a:spLocks noGrp="1"/>
          </p:cNvSpPr>
          <p:nvPr>
            <p:ph type="title"/>
          </p:nvPr>
        </p:nvSpPr>
        <p:spPr>
          <a:xfrm>
            <a:off x="0" y="0"/>
            <a:ext cx="9144000" cy="6857999"/>
          </a:xfrm>
        </p:spPr>
        <p:txBody>
          <a:bodyPr>
            <a:normAutofit/>
          </a:bodyPr>
          <a:lstStyle/>
          <a:p>
            <a:pPr algn="ctr"/>
            <a:r>
              <a:rPr lang="de-DE" dirty="0"/>
              <a:t>5.</a:t>
            </a:r>
            <a:br>
              <a:rPr lang="de-DE" dirty="0"/>
            </a:br>
            <a:r>
              <a:rPr lang="de-DE" dirty="0"/>
              <a:t>Prüfung beenden</a:t>
            </a:r>
          </a:p>
        </p:txBody>
      </p:sp>
    </p:spTree>
    <p:extLst>
      <p:ext uri="{BB962C8B-B14F-4D97-AF65-F5344CB8AC3E}">
        <p14:creationId xmlns:p14="http://schemas.microsoft.com/office/powerpoint/2010/main" val="25022621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Ein Bild, das Screenshot enthält.&#10;&#10;Automatisch generierte Beschreibung">
            <a:extLst>
              <a:ext uri="{FF2B5EF4-FFF2-40B4-BE49-F238E27FC236}">
                <a16:creationId xmlns:a16="http://schemas.microsoft.com/office/drawing/2014/main" id="{82C86B87-9743-441B-A757-A9D6FD921D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335" y="2968707"/>
            <a:ext cx="4129579" cy="3522442"/>
          </a:xfrm>
          <a:prstGeom prst="rect">
            <a:avLst/>
          </a:prstGeom>
        </p:spPr>
      </p:pic>
      <p:pic>
        <p:nvPicPr>
          <p:cNvPr id="16" name="Grafik 15" descr="Ein Bild, das Screenshot enthält.&#10;&#10;Automatisch generierte Beschreibung">
            <a:extLst>
              <a:ext uri="{FF2B5EF4-FFF2-40B4-BE49-F238E27FC236}">
                <a16:creationId xmlns:a16="http://schemas.microsoft.com/office/drawing/2014/main" id="{3F87114B-B72D-4B30-8D79-30D2844F595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07349" y="488770"/>
            <a:ext cx="6099232" cy="4569780"/>
          </a:xfrm>
          <a:prstGeom prst="rect">
            <a:avLst/>
          </a:prstGeom>
        </p:spPr>
      </p:pic>
      <p:cxnSp>
        <p:nvCxnSpPr>
          <p:cNvPr id="20" name="Gerade Verbindung mit Pfeil 19">
            <a:extLst>
              <a:ext uri="{FF2B5EF4-FFF2-40B4-BE49-F238E27FC236}">
                <a16:creationId xmlns:a16="http://schemas.microsoft.com/office/drawing/2014/main" id="{8C759D66-2B56-4AAF-97BB-E435C3D9EBA8}"/>
              </a:ext>
            </a:extLst>
          </p:cNvPr>
          <p:cNvCxnSpPr>
            <a:cxnSpLocks/>
          </p:cNvCxnSpPr>
          <p:nvPr/>
        </p:nvCxnSpPr>
        <p:spPr>
          <a:xfrm flipH="1" flipV="1">
            <a:off x="4227095" y="5762855"/>
            <a:ext cx="1050529" cy="1"/>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Rechteck 18">
            <a:extLst>
              <a:ext uri="{FF2B5EF4-FFF2-40B4-BE49-F238E27FC236}">
                <a16:creationId xmlns:a16="http://schemas.microsoft.com/office/drawing/2014/main" id="{526D592E-3CC8-46BA-A32F-2CC9127B7421}"/>
              </a:ext>
            </a:extLst>
          </p:cNvPr>
          <p:cNvSpPr/>
          <p:nvPr/>
        </p:nvSpPr>
        <p:spPr>
          <a:xfrm>
            <a:off x="5029200" y="4729928"/>
            <a:ext cx="3567875" cy="1508391"/>
          </a:xfrm>
          <a:prstGeom prst="rect">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Falls Sie Ihre Prüfung selbst beenden möchten, dann wechseln Sie zurück zur Prüfungsanwendung und beenden Sie dort Ihre Prüfung</a:t>
            </a:r>
          </a:p>
        </p:txBody>
      </p:sp>
      <p:cxnSp>
        <p:nvCxnSpPr>
          <p:cNvPr id="23" name="Gerade Verbindung mit Pfeil 22">
            <a:extLst>
              <a:ext uri="{FF2B5EF4-FFF2-40B4-BE49-F238E27FC236}">
                <a16:creationId xmlns:a16="http://schemas.microsoft.com/office/drawing/2014/main" id="{3A45E879-20A7-4614-A1A2-3BEF786A188E}"/>
              </a:ext>
            </a:extLst>
          </p:cNvPr>
          <p:cNvCxnSpPr>
            <a:cxnSpLocks/>
          </p:cNvCxnSpPr>
          <p:nvPr/>
        </p:nvCxnSpPr>
        <p:spPr>
          <a:xfrm>
            <a:off x="2999874" y="1035358"/>
            <a:ext cx="737936" cy="558743"/>
          </a:xfrm>
          <a:prstGeom prst="straightConnector1">
            <a:avLst/>
          </a:prstGeom>
          <a:ln w="762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8" name="Rechteck 17">
            <a:extLst>
              <a:ext uri="{FF2B5EF4-FFF2-40B4-BE49-F238E27FC236}">
                <a16:creationId xmlns:a16="http://schemas.microsoft.com/office/drawing/2014/main" id="{F67FAED3-7837-4215-820D-E8C88057081D}"/>
              </a:ext>
            </a:extLst>
          </p:cNvPr>
          <p:cNvSpPr/>
          <p:nvPr/>
        </p:nvSpPr>
        <p:spPr>
          <a:xfrm>
            <a:off x="237419" y="282311"/>
            <a:ext cx="3227676" cy="1105331"/>
          </a:xfrm>
          <a:prstGeom prst="rect">
            <a:avLst/>
          </a:prstGeom>
          <a:solidFill>
            <a:schemeClr val="accent4">
              <a:lumMod val="20000"/>
              <a:lumOff val="80000"/>
            </a:schemeClr>
          </a:solidFill>
          <a:ln w="31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Wenn Sie nach der letzten Frage noch weiter navigieren, dann erscheint folgende Meldung.</a:t>
            </a:r>
          </a:p>
        </p:txBody>
      </p:sp>
    </p:spTree>
    <p:extLst>
      <p:ext uri="{BB962C8B-B14F-4D97-AF65-F5344CB8AC3E}">
        <p14:creationId xmlns:p14="http://schemas.microsoft.com/office/powerpoint/2010/main" val="1245337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Grafik 15" descr="Ein Bild, das Screenshot enthält.&#10;&#10;Automatisch generierte Beschreibung">
            <a:extLst>
              <a:ext uri="{FF2B5EF4-FFF2-40B4-BE49-F238E27FC236}">
                <a16:creationId xmlns:a16="http://schemas.microsoft.com/office/drawing/2014/main" id="{3F87114B-B72D-4B30-8D79-30D2844F59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07349" y="488770"/>
            <a:ext cx="6099232" cy="4569780"/>
          </a:xfrm>
          <a:prstGeom prst="rect">
            <a:avLst/>
          </a:prstGeom>
        </p:spPr>
      </p:pic>
      <p:pic>
        <p:nvPicPr>
          <p:cNvPr id="5" name="Grafik 4" descr="Ein Bild, das Screenshot enthält.&#10;&#10;Automatisch generierte Beschreibung">
            <a:extLst>
              <a:ext uri="{FF2B5EF4-FFF2-40B4-BE49-F238E27FC236}">
                <a16:creationId xmlns:a16="http://schemas.microsoft.com/office/drawing/2014/main" id="{82C86B87-9743-441B-A757-A9D6FD921D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5335" y="2968707"/>
            <a:ext cx="4129579" cy="3522442"/>
          </a:xfrm>
          <a:prstGeom prst="rect">
            <a:avLst/>
          </a:prstGeom>
        </p:spPr>
      </p:pic>
      <p:sp>
        <p:nvSpPr>
          <p:cNvPr id="7" name="Ellipse 6">
            <a:extLst>
              <a:ext uri="{FF2B5EF4-FFF2-40B4-BE49-F238E27FC236}">
                <a16:creationId xmlns:a16="http://schemas.microsoft.com/office/drawing/2014/main" id="{8EC3ACFE-314F-49D0-AB60-39C5184FA258}"/>
              </a:ext>
            </a:extLst>
          </p:cNvPr>
          <p:cNvSpPr/>
          <p:nvPr/>
        </p:nvSpPr>
        <p:spPr>
          <a:xfrm>
            <a:off x="76199" y="4650205"/>
            <a:ext cx="1703593" cy="46923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a:extLst>
              <a:ext uri="{FF2B5EF4-FFF2-40B4-BE49-F238E27FC236}">
                <a16:creationId xmlns:a16="http://schemas.microsoft.com/office/drawing/2014/main" id="{54614B6F-E07C-478A-898F-836C8CC5A0C8}"/>
              </a:ext>
            </a:extLst>
          </p:cNvPr>
          <p:cNvSpPr/>
          <p:nvPr/>
        </p:nvSpPr>
        <p:spPr>
          <a:xfrm>
            <a:off x="731870" y="1226233"/>
            <a:ext cx="3123402" cy="1005012"/>
          </a:xfrm>
          <a:prstGeom prst="rect">
            <a:avLst/>
          </a:prstGeom>
          <a:solidFill>
            <a:schemeClr val="accent4">
              <a:lumMod val="20000"/>
              <a:lumOff val="80000"/>
            </a:schemeClr>
          </a:solidFill>
          <a:ln w="31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Sie </a:t>
            </a:r>
            <a:r>
              <a:rPr lang="de-DE" i="1" dirty="0">
                <a:solidFill>
                  <a:schemeClr val="tx1"/>
                </a:solidFill>
              </a:rPr>
              <a:t>müssen </a:t>
            </a:r>
            <a:r>
              <a:rPr lang="de-DE" dirty="0">
                <a:solidFill>
                  <a:schemeClr val="tx1"/>
                </a:solidFill>
              </a:rPr>
              <a:t>aber nicht zu dieser Stelle navigieren, um ihre Prüfung beenden zu können.</a:t>
            </a:r>
          </a:p>
        </p:txBody>
      </p:sp>
    </p:spTree>
    <p:extLst>
      <p:ext uri="{BB962C8B-B14F-4D97-AF65-F5344CB8AC3E}">
        <p14:creationId xmlns:p14="http://schemas.microsoft.com/office/powerpoint/2010/main" val="17573712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Grafik 15" descr="Ein Bild, das Screenshot enthält.&#10;&#10;Automatisch generierte Beschreibung">
            <a:extLst>
              <a:ext uri="{FF2B5EF4-FFF2-40B4-BE49-F238E27FC236}">
                <a16:creationId xmlns:a16="http://schemas.microsoft.com/office/drawing/2014/main" id="{3F87114B-B72D-4B30-8D79-30D2844F59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07349" y="488770"/>
            <a:ext cx="6099232" cy="4569780"/>
          </a:xfrm>
          <a:prstGeom prst="rect">
            <a:avLst/>
          </a:prstGeom>
        </p:spPr>
      </p:pic>
      <p:pic>
        <p:nvPicPr>
          <p:cNvPr id="3" name="Grafik 2" descr="Ein Bild, das Screenshot enthält.&#10;&#10;Automatisch generierte Beschreibung">
            <a:extLst>
              <a:ext uri="{FF2B5EF4-FFF2-40B4-BE49-F238E27FC236}">
                <a16:creationId xmlns:a16="http://schemas.microsoft.com/office/drawing/2014/main" id="{D1D257AD-5A62-445A-84D8-28991DAC2D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5336" y="2968705"/>
            <a:ext cx="4133906" cy="3522443"/>
          </a:xfrm>
          <a:prstGeom prst="rect">
            <a:avLst/>
          </a:prstGeom>
        </p:spPr>
      </p:pic>
      <p:sp>
        <p:nvSpPr>
          <p:cNvPr id="7" name="Ellipse 6">
            <a:extLst>
              <a:ext uri="{FF2B5EF4-FFF2-40B4-BE49-F238E27FC236}">
                <a16:creationId xmlns:a16="http://schemas.microsoft.com/office/drawing/2014/main" id="{8EC3ACFE-314F-49D0-AB60-39C5184FA258}"/>
              </a:ext>
            </a:extLst>
          </p:cNvPr>
          <p:cNvSpPr/>
          <p:nvPr/>
        </p:nvSpPr>
        <p:spPr>
          <a:xfrm>
            <a:off x="1247273" y="4922921"/>
            <a:ext cx="2314074" cy="46923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240297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220021-D425-40E3-9382-8041EDA075DC}"/>
              </a:ext>
            </a:extLst>
          </p:cNvPr>
          <p:cNvSpPr>
            <a:spLocks noGrp="1"/>
          </p:cNvSpPr>
          <p:nvPr>
            <p:ph type="title"/>
          </p:nvPr>
        </p:nvSpPr>
        <p:spPr>
          <a:xfrm>
            <a:off x="0" y="0"/>
            <a:ext cx="9144000" cy="6857999"/>
          </a:xfrm>
        </p:spPr>
        <p:txBody>
          <a:bodyPr>
            <a:normAutofit/>
          </a:bodyPr>
          <a:lstStyle/>
          <a:p>
            <a:pPr algn="ctr"/>
            <a:r>
              <a:rPr lang="de-DE" dirty="0"/>
              <a:t>6.</a:t>
            </a:r>
            <a:br>
              <a:rPr lang="de-DE" dirty="0"/>
            </a:br>
            <a:r>
              <a:rPr lang="de-DE" dirty="0"/>
              <a:t>Abgabe der Eigenständigkeitserklärung</a:t>
            </a:r>
          </a:p>
        </p:txBody>
      </p:sp>
    </p:spTree>
    <p:extLst>
      <p:ext uri="{BB962C8B-B14F-4D97-AF65-F5344CB8AC3E}">
        <p14:creationId xmlns:p14="http://schemas.microsoft.com/office/powerpoint/2010/main" val="261434601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fik 5" descr="Ein Bild, das Screenshot enthält.&#10;&#10;Automatisch generierte Beschreibung">
            <a:extLst>
              <a:ext uri="{FF2B5EF4-FFF2-40B4-BE49-F238E27FC236}">
                <a16:creationId xmlns:a16="http://schemas.microsoft.com/office/drawing/2014/main" id="{47A56633-2129-493D-9BD0-8DD525C9D7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77553" y="223391"/>
            <a:ext cx="4917440" cy="3688080"/>
          </a:xfrm>
          <a:prstGeom prst="rect">
            <a:avLst/>
          </a:prstGeom>
        </p:spPr>
      </p:pic>
      <p:pic>
        <p:nvPicPr>
          <p:cNvPr id="4" name="Grafik 3" descr="Ein Bild, das Screenshot enthält.&#10;&#10;Automatisch generierte Beschreibung">
            <a:extLst>
              <a:ext uri="{FF2B5EF4-FFF2-40B4-BE49-F238E27FC236}">
                <a16:creationId xmlns:a16="http://schemas.microsoft.com/office/drawing/2014/main" id="{3168B2E2-CB26-4603-A440-2C8C32DC0B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6247" y="1925052"/>
            <a:ext cx="5528306" cy="4709557"/>
          </a:xfrm>
          <a:prstGeom prst="rect">
            <a:avLst/>
          </a:prstGeom>
        </p:spPr>
      </p:pic>
      <p:cxnSp>
        <p:nvCxnSpPr>
          <p:cNvPr id="11" name="Gerade Verbindung mit Pfeil 10">
            <a:extLst>
              <a:ext uri="{FF2B5EF4-FFF2-40B4-BE49-F238E27FC236}">
                <a16:creationId xmlns:a16="http://schemas.microsoft.com/office/drawing/2014/main" id="{A943730C-D872-4F72-A0DC-4E0A6A35043A}"/>
              </a:ext>
            </a:extLst>
          </p:cNvPr>
          <p:cNvCxnSpPr>
            <a:cxnSpLocks/>
          </p:cNvCxnSpPr>
          <p:nvPr/>
        </p:nvCxnSpPr>
        <p:spPr>
          <a:xfrm flipV="1">
            <a:off x="7403432" y="3429000"/>
            <a:ext cx="1" cy="850830"/>
          </a:xfrm>
          <a:prstGeom prst="straightConnector1">
            <a:avLst/>
          </a:prstGeom>
          <a:ln w="762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 name="Rechteck 8">
            <a:extLst>
              <a:ext uri="{FF2B5EF4-FFF2-40B4-BE49-F238E27FC236}">
                <a16:creationId xmlns:a16="http://schemas.microsoft.com/office/drawing/2014/main" id="{DDA04821-E98B-4D47-9720-033EE71A819F}"/>
              </a:ext>
            </a:extLst>
          </p:cNvPr>
          <p:cNvSpPr/>
          <p:nvPr/>
        </p:nvSpPr>
        <p:spPr>
          <a:xfrm>
            <a:off x="6125594" y="4058655"/>
            <a:ext cx="2769399" cy="1532020"/>
          </a:xfrm>
          <a:prstGeom prst="rect">
            <a:avLst/>
          </a:prstGeom>
          <a:solidFill>
            <a:schemeClr val="accent4">
              <a:lumMod val="20000"/>
              <a:lumOff val="80000"/>
            </a:schemeClr>
          </a:solidFill>
          <a:ln w="31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Wenn der Prüfungsplayer dies anzeigt, dann können Sie ihn einfach schließen. Sie müssen nicht auf „weiter“ klicken.</a:t>
            </a:r>
          </a:p>
        </p:txBody>
      </p:sp>
    </p:spTree>
    <p:extLst>
      <p:ext uri="{BB962C8B-B14F-4D97-AF65-F5344CB8AC3E}">
        <p14:creationId xmlns:p14="http://schemas.microsoft.com/office/powerpoint/2010/main" val="149812877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220021-D425-40E3-9382-8041EDA075DC}"/>
              </a:ext>
            </a:extLst>
          </p:cNvPr>
          <p:cNvSpPr>
            <a:spLocks noGrp="1"/>
          </p:cNvSpPr>
          <p:nvPr>
            <p:ph type="title"/>
          </p:nvPr>
        </p:nvSpPr>
        <p:spPr>
          <a:xfrm>
            <a:off x="0" y="0"/>
            <a:ext cx="9144000" cy="6857999"/>
          </a:xfrm>
        </p:spPr>
        <p:txBody>
          <a:bodyPr>
            <a:normAutofit/>
          </a:bodyPr>
          <a:lstStyle/>
          <a:p>
            <a:pPr algn="ctr"/>
            <a:r>
              <a:rPr lang="de-DE" dirty="0"/>
              <a:t>FALLS</a:t>
            </a:r>
            <a:br>
              <a:rPr lang="de-DE" dirty="0"/>
            </a:br>
            <a:r>
              <a:rPr lang="de-DE" dirty="0"/>
              <a:t>Ihre Prüfung von Ihrer Dozentin beendet wird, weil Ihre Prüfungsdauer überschritten ist, dann landen Sie ebenfalls an genau dieser Stelle und müssen natürlich auch die Eigenständigkeitserklärung abgeben.</a:t>
            </a:r>
          </a:p>
        </p:txBody>
      </p:sp>
    </p:spTree>
    <p:extLst>
      <p:ext uri="{BB962C8B-B14F-4D97-AF65-F5344CB8AC3E}">
        <p14:creationId xmlns:p14="http://schemas.microsoft.com/office/powerpoint/2010/main" val="60830976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220021-D425-40E3-9382-8041EDA075DC}"/>
              </a:ext>
            </a:extLst>
          </p:cNvPr>
          <p:cNvSpPr>
            <a:spLocks noGrp="1"/>
          </p:cNvSpPr>
          <p:nvPr>
            <p:ph type="title"/>
          </p:nvPr>
        </p:nvSpPr>
        <p:spPr>
          <a:xfrm>
            <a:off x="0" y="0"/>
            <a:ext cx="9144000" cy="6857999"/>
          </a:xfrm>
        </p:spPr>
        <p:txBody>
          <a:bodyPr>
            <a:normAutofit/>
          </a:bodyPr>
          <a:lstStyle/>
          <a:p>
            <a:pPr algn="ctr"/>
            <a:r>
              <a:rPr lang="de-DE" dirty="0"/>
              <a:t>7.</a:t>
            </a:r>
            <a:br>
              <a:rPr lang="de-DE" dirty="0"/>
            </a:br>
            <a:r>
              <a:rPr lang="de-DE" dirty="0"/>
              <a:t>fertig</a:t>
            </a:r>
          </a:p>
        </p:txBody>
      </p:sp>
    </p:spTree>
    <p:extLst>
      <p:ext uri="{BB962C8B-B14F-4D97-AF65-F5344CB8AC3E}">
        <p14:creationId xmlns:p14="http://schemas.microsoft.com/office/powerpoint/2010/main" val="3958540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descr="Ein Bild, das Screenshot enthält.&#10;&#10;Automatisch generierte Beschreibung">
            <a:extLst>
              <a:ext uri="{FF2B5EF4-FFF2-40B4-BE49-F238E27FC236}">
                <a16:creationId xmlns:a16="http://schemas.microsoft.com/office/drawing/2014/main" id="{AABE1D8F-A10B-4C3E-B096-67457B41E3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2562" y="306805"/>
            <a:ext cx="7858875" cy="6244389"/>
          </a:xfrm>
          <a:prstGeom prst="rect">
            <a:avLst/>
          </a:prstGeom>
        </p:spPr>
      </p:pic>
      <p:sp>
        <p:nvSpPr>
          <p:cNvPr id="10" name="Rechteck 9">
            <a:extLst>
              <a:ext uri="{FF2B5EF4-FFF2-40B4-BE49-F238E27FC236}">
                <a16:creationId xmlns:a16="http://schemas.microsoft.com/office/drawing/2014/main" id="{4F1A2B65-DC79-4833-AAD6-7B72DAD00EC5}"/>
              </a:ext>
            </a:extLst>
          </p:cNvPr>
          <p:cNvSpPr/>
          <p:nvPr/>
        </p:nvSpPr>
        <p:spPr>
          <a:xfrm>
            <a:off x="3994485" y="4174957"/>
            <a:ext cx="4265194" cy="1082844"/>
          </a:xfrm>
          <a:prstGeom prst="rect">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Die Adresse, die Sie aufrufen müssen:</a:t>
            </a:r>
          </a:p>
          <a:p>
            <a:pPr algn="ctr"/>
            <a:r>
              <a:rPr lang="de-DE" dirty="0">
                <a:solidFill>
                  <a:schemeClr val="tx1"/>
                </a:solidFill>
                <a:hlinkClick r:id="rId3"/>
              </a:rPr>
              <a:t>https://casetrain.uni-wuerzburg.de/exam</a:t>
            </a:r>
            <a:endParaRPr lang="de-DE" dirty="0">
              <a:solidFill>
                <a:schemeClr val="tx1"/>
              </a:solidFill>
            </a:endParaRPr>
          </a:p>
        </p:txBody>
      </p:sp>
      <p:sp>
        <p:nvSpPr>
          <p:cNvPr id="6" name="Ellipse 5">
            <a:extLst>
              <a:ext uri="{FF2B5EF4-FFF2-40B4-BE49-F238E27FC236}">
                <a16:creationId xmlns:a16="http://schemas.microsoft.com/office/drawing/2014/main" id="{B8CFD0BD-1414-4730-B677-2AE47F23F360}"/>
              </a:ext>
            </a:extLst>
          </p:cNvPr>
          <p:cNvSpPr/>
          <p:nvPr/>
        </p:nvSpPr>
        <p:spPr>
          <a:xfrm>
            <a:off x="4571999" y="5624764"/>
            <a:ext cx="3356812" cy="46923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0311383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descr="Ein Bild, das Screenshot enthält.&#10;&#10;Automatisch generierte Beschreibung">
            <a:extLst>
              <a:ext uri="{FF2B5EF4-FFF2-40B4-BE49-F238E27FC236}">
                <a16:creationId xmlns:a16="http://schemas.microsoft.com/office/drawing/2014/main" id="{7C7FDE2E-5B1E-4114-8501-EC88DA9292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863" y="228153"/>
            <a:ext cx="7516274" cy="6401693"/>
          </a:xfrm>
          <a:prstGeom prst="rect">
            <a:avLst/>
          </a:prstGeom>
        </p:spPr>
      </p:pic>
    </p:spTree>
    <p:extLst>
      <p:ext uri="{BB962C8B-B14F-4D97-AF65-F5344CB8AC3E}">
        <p14:creationId xmlns:p14="http://schemas.microsoft.com/office/powerpoint/2010/main" val="11547766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220021-D425-40E3-9382-8041EDA075DC}"/>
              </a:ext>
            </a:extLst>
          </p:cNvPr>
          <p:cNvSpPr>
            <a:spLocks noGrp="1"/>
          </p:cNvSpPr>
          <p:nvPr>
            <p:ph type="title"/>
          </p:nvPr>
        </p:nvSpPr>
        <p:spPr>
          <a:xfrm>
            <a:off x="0" y="0"/>
            <a:ext cx="9144000" cy="6857999"/>
          </a:xfrm>
        </p:spPr>
        <p:txBody>
          <a:bodyPr>
            <a:normAutofit fontScale="90000"/>
          </a:bodyPr>
          <a:lstStyle/>
          <a:p>
            <a:pPr algn="ctr"/>
            <a:r>
              <a:rPr lang="de-DE" dirty="0"/>
              <a:t>Ein wichtiger Hinweis zum Schluss:</a:t>
            </a:r>
            <a:br>
              <a:rPr lang="de-DE" dirty="0"/>
            </a:br>
            <a:br>
              <a:rPr lang="de-DE" dirty="0"/>
            </a:br>
            <a:r>
              <a:rPr lang="de-DE" sz="3200" dirty="0"/>
              <a:t>Ihr Bearbeitungszustand wird </a:t>
            </a:r>
            <a:r>
              <a:rPr lang="de-DE" sz="3200" i="1" dirty="0"/>
              <a:t>ständig</a:t>
            </a:r>
            <a:r>
              <a:rPr lang="de-DE" sz="3200" dirty="0"/>
              <a:t> übertragen.</a:t>
            </a:r>
            <a:br>
              <a:rPr lang="de-DE" sz="3200" dirty="0"/>
            </a:br>
            <a:r>
              <a:rPr lang="de-DE" sz="3200" dirty="0"/>
              <a:t>Sie selbst können das im Prüfungsplayer an der kleinen Anzeige rechts unten sehen. Wenn Daten übertragen werden, dann wird das Symbol dort rot und dreht sich. Sind alle Daten übertragen, dann wird es wieder durchsichtig/grün. Auch Ihre Dozentin kann jederzeit sehen, wie es um die Übertragung ihrer Daten steht, und wird sich bei Ihnen melden, falls da etwas nicht funktioniert.</a:t>
            </a:r>
            <a:br>
              <a:rPr lang="de-DE" sz="3200" dirty="0"/>
            </a:br>
            <a:r>
              <a:rPr lang="de-DE" sz="3200" dirty="0"/>
              <a:t>Schließen Sie einfach den Prüfungsplayer nicht, solange noch Daten übertragen werden, und alles ist gut.</a:t>
            </a:r>
            <a:br>
              <a:rPr lang="de-DE" sz="3200" dirty="0"/>
            </a:br>
            <a:r>
              <a:rPr lang="de-DE" sz="3200" dirty="0"/>
              <a:t>Wenn Sie noch Fragen haben, dann lesen Sie die umfangreichen Hilfeseiten auf</a:t>
            </a:r>
            <a:br>
              <a:rPr lang="de-DE" sz="3200" dirty="0"/>
            </a:br>
            <a:r>
              <a:rPr lang="de-DE" sz="3200" dirty="0"/>
              <a:t>https://casetrain.uni-wuerzburg.de/exam</a:t>
            </a:r>
            <a:endParaRPr lang="de-DE" dirty="0"/>
          </a:p>
        </p:txBody>
      </p:sp>
    </p:spTree>
    <p:extLst>
      <p:ext uri="{BB962C8B-B14F-4D97-AF65-F5344CB8AC3E}">
        <p14:creationId xmlns:p14="http://schemas.microsoft.com/office/powerpoint/2010/main" val="3141389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descr="Ein Bild, das Screenshot enthält.&#10;&#10;Automatisch generierte Beschreibung">
            <a:extLst>
              <a:ext uri="{FF2B5EF4-FFF2-40B4-BE49-F238E27FC236}">
                <a16:creationId xmlns:a16="http://schemas.microsoft.com/office/drawing/2014/main" id="{AABE1D8F-A10B-4C3E-B096-67457B41E3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2562" y="306805"/>
            <a:ext cx="7858875" cy="6244389"/>
          </a:xfrm>
          <a:prstGeom prst="rect">
            <a:avLst/>
          </a:prstGeom>
        </p:spPr>
      </p:pic>
      <p:sp>
        <p:nvSpPr>
          <p:cNvPr id="8" name="Ellipse 7">
            <a:extLst>
              <a:ext uri="{FF2B5EF4-FFF2-40B4-BE49-F238E27FC236}">
                <a16:creationId xmlns:a16="http://schemas.microsoft.com/office/drawing/2014/main" id="{B67C4CC9-DAB3-49AF-B90E-7BE356BD104C}"/>
              </a:ext>
            </a:extLst>
          </p:cNvPr>
          <p:cNvSpPr/>
          <p:nvPr/>
        </p:nvSpPr>
        <p:spPr>
          <a:xfrm>
            <a:off x="806115" y="1341514"/>
            <a:ext cx="2646947" cy="46923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a:extLst>
              <a:ext uri="{FF2B5EF4-FFF2-40B4-BE49-F238E27FC236}">
                <a16:creationId xmlns:a16="http://schemas.microsoft.com/office/drawing/2014/main" id="{27EBF89B-6297-4FF6-97C4-D1265B7107B7}"/>
              </a:ext>
            </a:extLst>
          </p:cNvPr>
          <p:cNvSpPr/>
          <p:nvPr/>
        </p:nvSpPr>
        <p:spPr>
          <a:xfrm>
            <a:off x="3773025" y="1001619"/>
            <a:ext cx="3566240" cy="1149020"/>
          </a:xfrm>
          <a:prstGeom prst="rect">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Die Mail geht natürlich an Ihre</a:t>
            </a:r>
          </a:p>
          <a:p>
            <a:pPr algn="ctr"/>
            <a:r>
              <a:rPr lang="de-DE" dirty="0">
                <a:solidFill>
                  <a:schemeClr val="tx1"/>
                </a:solidFill>
              </a:rPr>
              <a:t>@stud-mail.uni-wuerzburg.de</a:t>
            </a:r>
            <a:br>
              <a:rPr lang="de-DE" dirty="0">
                <a:solidFill>
                  <a:schemeClr val="tx1"/>
                </a:solidFill>
              </a:rPr>
            </a:br>
            <a:r>
              <a:rPr lang="de-DE" dirty="0">
                <a:solidFill>
                  <a:schemeClr val="tx1"/>
                </a:solidFill>
              </a:rPr>
              <a:t>Adresse</a:t>
            </a:r>
          </a:p>
        </p:txBody>
      </p:sp>
    </p:spTree>
    <p:extLst>
      <p:ext uri="{BB962C8B-B14F-4D97-AF65-F5344CB8AC3E}">
        <p14:creationId xmlns:p14="http://schemas.microsoft.com/office/powerpoint/2010/main" val="1076270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descr="Ein Bild, das Screenshot enthält.&#10;&#10;Automatisch generierte Beschreibung">
            <a:extLst>
              <a:ext uri="{FF2B5EF4-FFF2-40B4-BE49-F238E27FC236}">
                <a16:creationId xmlns:a16="http://schemas.microsoft.com/office/drawing/2014/main" id="{AABE1D8F-A10B-4C3E-B096-67457B41E3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2562" y="306805"/>
            <a:ext cx="7858875" cy="6244389"/>
          </a:xfrm>
          <a:prstGeom prst="rect">
            <a:avLst/>
          </a:prstGeom>
        </p:spPr>
      </p:pic>
      <p:sp>
        <p:nvSpPr>
          <p:cNvPr id="8" name="Ellipse 7">
            <a:extLst>
              <a:ext uri="{FF2B5EF4-FFF2-40B4-BE49-F238E27FC236}">
                <a16:creationId xmlns:a16="http://schemas.microsoft.com/office/drawing/2014/main" id="{B67C4CC9-DAB3-49AF-B90E-7BE356BD104C}"/>
              </a:ext>
            </a:extLst>
          </p:cNvPr>
          <p:cNvSpPr/>
          <p:nvPr/>
        </p:nvSpPr>
        <p:spPr>
          <a:xfrm>
            <a:off x="806115" y="1136982"/>
            <a:ext cx="2646947" cy="46923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a:extLst>
              <a:ext uri="{FF2B5EF4-FFF2-40B4-BE49-F238E27FC236}">
                <a16:creationId xmlns:a16="http://schemas.microsoft.com/office/drawing/2014/main" id="{27EBF89B-6297-4FF6-97C4-D1265B7107B7}"/>
              </a:ext>
            </a:extLst>
          </p:cNvPr>
          <p:cNvSpPr/>
          <p:nvPr/>
        </p:nvSpPr>
        <p:spPr>
          <a:xfrm>
            <a:off x="3785055" y="836191"/>
            <a:ext cx="4752475" cy="1070812"/>
          </a:xfrm>
          <a:prstGeom prst="rect">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Der Betreff beginnt immer mit</a:t>
            </a:r>
            <a:br>
              <a:rPr lang="de-DE" dirty="0">
                <a:solidFill>
                  <a:schemeClr val="tx1"/>
                </a:solidFill>
              </a:rPr>
            </a:br>
            <a:r>
              <a:rPr lang="de-DE" b="1" dirty="0">
                <a:solidFill>
                  <a:schemeClr val="tx1"/>
                </a:solidFill>
              </a:rPr>
              <a:t>[</a:t>
            </a:r>
            <a:r>
              <a:rPr lang="de-DE" b="1" dirty="0" err="1">
                <a:solidFill>
                  <a:schemeClr val="tx1"/>
                </a:solidFill>
              </a:rPr>
              <a:t>CaseTrain</a:t>
            </a:r>
            <a:r>
              <a:rPr lang="de-DE" b="1" dirty="0">
                <a:solidFill>
                  <a:schemeClr val="tx1"/>
                </a:solidFill>
              </a:rPr>
              <a:t> </a:t>
            </a:r>
            <a:r>
              <a:rPr lang="de-DE" b="1" dirty="0" err="1">
                <a:solidFill>
                  <a:schemeClr val="tx1"/>
                </a:solidFill>
              </a:rPr>
              <a:t>exam</a:t>
            </a:r>
            <a:r>
              <a:rPr lang="de-DE" b="1" dirty="0">
                <a:solidFill>
                  <a:schemeClr val="tx1"/>
                </a:solidFill>
              </a:rPr>
              <a:t>] Informationen zur Prüfung</a:t>
            </a:r>
          </a:p>
        </p:txBody>
      </p:sp>
    </p:spTree>
    <p:extLst>
      <p:ext uri="{BB962C8B-B14F-4D97-AF65-F5344CB8AC3E}">
        <p14:creationId xmlns:p14="http://schemas.microsoft.com/office/powerpoint/2010/main" val="785720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descr="Ein Bild, das Screenshot enthält.&#10;&#10;Automatisch generierte Beschreibung">
            <a:extLst>
              <a:ext uri="{FF2B5EF4-FFF2-40B4-BE49-F238E27FC236}">
                <a16:creationId xmlns:a16="http://schemas.microsoft.com/office/drawing/2014/main" id="{AABE1D8F-A10B-4C3E-B096-67457B41E3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2562" y="306805"/>
            <a:ext cx="7858875" cy="6244389"/>
          </a:xfrm>
          <a:prstGeom prst="rect">
            <a:avLst/>
          </a:prstGeom>
        </p:spPr>
      </p:pic>
      <p:sp>
        <p:nvSpPr>
          <p:cNvPr id="8" name="Ellipse 7">
            <a:extLst>
              <a:ext uri="{FF2B5EF4-FFF2-40B4-BE49-F238E27FC236}">
                <a16:creationId xmlns:a16="http://schemas.microsoft.com/office/drawing/2014/main" id="{B67C4CC9-DAB3-49AF-B90E-7BE356BD104C}"/>
              </a:ext>
            </a:extLst>
          </p:cNvPr>
          <p:cNvSpPr/>
          <p:nvPr/>
        </p:nvSpPr>
        <p:spPr>
          <a:xfrm>
            <a:off x="794084" y="950495"/>
            <a:ext cx="1888958" cy="46923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a:extLst>
              <a:ext uri="{FF2B5EF4-FFF2-40B4-BE49-F238E27FC236}">
                <a16:creationId xmlns:a16="http://schemas.microsoft.com/office/drawing/2014/main" id="{27EBF89B-6297-4FF6-97C4-D1265B7107B7}"/>
              </a:ext>
            </a:extLst>
          </p:cNvPr>
          <p:cNvSpPr/>
          <p:nvPr/>
        </p:nvSpPr>
        <p:spPr>
          <a:xfrm>
            <a:off x="3075195" y="469231"/>
            <a:ext cx="3585411" cy="1431758"/>
          </a:xfrm>
          <a:prstGeom prst="rect">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Die Mail kommt nicht von Ihrer Dozentin, sondern von </a:t>
            </a:r>
            <a:r>
              <a:rPr lang="de-DE" dirty="0" err="1">
                <a:solidFill>
                  <a:schemeClr val="tx1"/>
                </a:solidFill>
              </a:rPr>
              <a:t>CaseTrain</a:t>
            </a:r>
            <a:endParaRPr lang="de-DE" dirty="0">
              <a:solidFill>
                <a:schemeClr val="tx1"/>
              </a:solidFill>
            </a:endParaRPr>
          </a:p>
          <a:p>
            <a:pPr algn="ctr"/>
            <a:r>
              <a:rPr lang="de-DE" dirty="0">
                <a:solidFill>
                  <a:schemeClr val="tx1"/>
                </a:solidFill>
              </a:rPr>
              <a:t>(casetrain@uni-wuerzburg.de)</a:t>
            </a:r>
          </a:p>
        </p:txBody>
      </p:sp>
      <p:sp>
        <p:nvSpPr>
          <p:cNvPr id="10" name="Rechteck 9">
            <a:extLst>
              <a:ext uri="{FF2B5EF4-FFF2-40B4-BE49-F238E27FC236}">
                <a16:creationId xmlns:a16="http://schemas.microsoft.com/office/drawing/2014/main" id="{4F1A2B65-DC79-4833-AAD6-7B72DAD00EC5}"/>
              </a:ext>
            </a:extLst>
          </p:cNvPr>
          <p:cNvSpPr/>
          <p:nvPr/>
        </p:nvSpPr>
        <p:spPr>
          <a:xfrm>
            <a:off x="5144626" y="2063415"/>
            <a:ext cx="3031959" cy="1082843"/>
          </a:xfrm>
          <a:prstGeom prst="rect">
            <a:avLst/>
          </a:prstGeom>
          <a:solidFill>
            <a:schemeClr val="accent4">
              <a:lumMod val="20000"/>
              <a:lumOff val="80000"/>
            </a:schemeClr>
          </a:solidFill>
          <a:ln w="31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Wenn Sie darauf antworten, dann erreichen Sie damit nicht Ihre Dozentin!</a:t>
            </a:r>
          </a:p>
        </p:txBody>
      </p:sp>
    </p:spTree>
    <p:extLst>
      <p:ext uri="{BB962C8B-B14F-4D97-AF65-F5344CB8AC3E}">
        <p14:creationId xmlns:p14="http://schemas.microsoft.com/office/powerpoint/2010/main" val="4103112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220021-D425-40E3-9382-8041EDA075DC}"/>
              </a:ext>
            </a:extLst>
          </p:cNvPr>
          <p:cNvSpPr>
            <a:spLocks noGrp="1"/>
          </p:cNvSpPr>
          <p:nvPr>
            <p:ph type="title"/>
          </p:nvPr>
        </p:nvSpPr>
        <p:spPr>
          <a:xfrm>
            <a:off x="0" y="0"/>
            <a:ext cx="9144000" cy="6857999"/>
          </a:xfrm>
        </p:spPr>
        <p:txBody>
          <a:bodyPr>
            <a:normAutofit/>
          </a:bodyPr>
          <a:lstStyle/>
          <a:p>
            <a:pPr algn="ctr"/>
            <a:r>
              <a:rPr lang="de-DE" dirty="0"/>
              <a:t>In dieser Mail</a:t>
            </a:r>
            <a:br>
              <a:rPr lang="de-DE" dirty="0"/>
            </a:br>
            <a:r>
              <a:rPr lang="de-DE" sz="2400" dirty="0"/>
              <a:t>oder im </a:t>
            </a:r>
            <a:r>
              <a:rPr lang="de-DE" sz="2400" dirty="0" err="1"/>
              <a:t>WueCampus</a:t>
            </a:r>
            <a:r>
              <a:rPr lang="de-DE" sz="2400" dirty="0"/>
              <a:t>-Kurs zur Vorlesung</a:t>
            </a:r>
            <a:br>
              <a:rPr lang="de-DE" sz="2400" dirty="0"/>
            </a:br>
            <a:r>
              <a:rPr lang="de-DE" sz="2400" dirty="0"/>
              <a:t>oder auf den Webseiten der jeweiligen Einrichtung</a:t>
            </a:r>
            <a:br>
              <a:rPr lang="de-DE" sz="2400" dirty="0"/>
            </a:br>
            <a:r>
              <a:rPr lang="de-DE" sz="2400" dirty="0"/>
              <a:t>oder in einer gesonderten Mail</a:t>
            </a:r>
            <a:br>
              <a:rPr lang="de-DE" sz="2800" dirty="0"/>
            </a:br>
            <a:r>
              <a:rPr lang="de-DE" sz="3600" dirty="0"/>
              <a:t>erfahren Sie wann Sie wo sein müssen,</a:t>
            </a:r>
            <a:br>
              <a:rPr lang="de-DE" sz="3600" dirty="0"/>
            </a:br>
            <a:r>
              <a:rPr lang="de-DE" sz="3600" dirty="0"/>
              <a:t>also wann das Zoom Meeting beginnt und</a:t>
            </a:r>
            <a:br>
              <a:rPr lang="de-DE" sz="3600" dirty="0"/>
            </a:br>
            <a:r>
              <a:rPr lang="de-DE" sz="3600" dirty="0"/>
              <a:t>wann Sie sich bei </a:t>
            </a:r>
            <a:r>
              <a:rPr lang="de-DE" sz="3600" dirty="0" err="1"/>
              <a:t>CaseTrain</a:t>
            </a:r>
            <a:r>
              <a:rPr lang="de-DE" sz="3600" dirty="0"/>
              <a:t> anmelden können.</a:t>
            </a:r>
            <a:br>
              <a:rPr lang="de-DE" sz="3600" dirty="0"/>
            </a:br>
            <a:br>
              <a:rPr lang="de-DE" sz="3600" dirty="0"/>
            </a:br>
            <a:r>
              <a:rPr lang="de-DE" sz="3200" dirty="0"/>
              <a:t>Es kann auch sein, dass Ihnen Ihre Dozentin</a:t>
            </a:r>
            <a:br>
              <a:rPr lang="de-DE" sz="3200" dirty="0"/>
            </a:br>
            <a:r>
              <a:rPr lang="de-DE" sz="3200" dirty="0"/>
              <a:t>erst im Zoom Meeting mitteilt,</a:t>
            </a:r>
            <a:br>
              <a:rPr lang="de-DE" sz="3200" dirty="0"/>
            </a:br>
            <a:r>
              <a:rPr lang="de-DE" sz="3200" dirty="0"/>
              <a:t>dass Sie sich anmelden können.</a:t>
            </a:r>
            <a:endParaRPr lang="de-DE" dirty="0"/>
          </a:p>
        </p:txBody>
      </p:sp>
    </p:spTree>
    <p:extLst>
      <p:ext uri="{BB962C8B-B14F-4D97-AF65-F5344CB8AC3E}">
        <p14:creationId xmlns:p14="http://schemas.microsoft.com/office/powerpoint/2010/main" val="210965890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1187</Words>
  <Application>Microsoft Office PowerPoint</Application>
  <PresentationFormat>Bildschirmpräsentation (4:3)</PresentationFormat>
  <Paragraphs>73</Paragraphs>
  <Slides>51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51</vt:i4>
      </vt:variant>
    </vt:vector>
  </HeadingPairs>
  <TitlesOfParts>
    <vt:vector size="55" baseType="lpstr">
      <vt:lpstr>Arial</vt:lpstr>
      <vt:lpstr>Calibri</vt:lpstr>
      <vt:lpstr>Calibri Light</vt:lpstr>
      <vt:lpstr>Office</vt:lpstr>
      <vt:lpstr>Ablauf einer Fernprüfung mit CaseTrain exam</vt:lpstr>
      <vt:lpstr>1. Sie erhalten einige Tage vor der Prüfung eine Mail mit Informationen und Zugangsdaten</vt:lpstr>
      <vt:lpstr>PowerPoint-Präsentation</vt:lpstr>
      <vt:lpstr>PowerPoint-Präsentation</vt:lpstr>
      <vt:lpstr>PowerPoint-Präsentation</vt:lpstr>
      <vt:lpstr>PowerPoint-Präsentation</vt:lpstr>
      <vt:lpstr>PowerPoint-Präsentation</vt:lpstr>
      <vt:lpstr>PowerPoint-Präsentation</vt:lpstr>
      <vt:lpstr>In dieser Mail oder im WueCampus-Kurs zur Vorlesung oder auf den Webseiten der jeweiligen Einrichtung oder in einer gesonderten Mail erfahren Sie wann Sie wo sein müssen, also wann das Zoom Meeting beginnt und wann Sie sich bei CaseTrain anmelden können.  Es kann auch sein, dass Ihnen Ihre Dozentin erst im Zoom Meeting mitteilt, dass Sie sich anmelden können.</vt:lpstr>
      <vt:lpstr>In dieser Mail wird auch auf Hilfeseiten auf https://casetrain.uni-wuerzburg.de/exam verwiesen.  Die sollten Sie sich wirklich vorher mal anschauen.</vt:lpstr>
      <vt:lpstr>In dieser Mail wird auch auf Hilfeseiten auf https://casetrain.uni-wuerzburg.de/exam verwiesen.  Die sollten Sie sich wirklich vorher mal anschauen.</vt:lpstr>
      <vt:lpstr>2. Die Zeit der Anmeldung ist gekommen. [insert dramatic music here]</vt:lpstr>
      <vt:lpstr>PowerPoint-Präsentation</vt:lpstr>
      <vt:lpstr>PowerPoint-Präsentation</vt:lpstr>
      <vt:lpstr>PowerPoint-Präsentation</vt:lpstr>
      <vt:lpstr>PowerPoint-Präsentation</vt:lpstr>
      <vt:lpstr>PowerPoint-Präsentation</vt:lpstr>
      <vt:lpstr>PowerPoint-Präsentation</vt:lpstr>
      <vt:lpstr>FALLS Ihre Anmeldung 2x nicht geklappt hat, dann müssen Sie für jeden weiteren Anmeldeversuch eine Sicherheitsabfrage lösen.</vt:lpstr>
      <vt:lpstr>PowerPoint-Präsentation</vt:lpstr>
      <vt:lpstr>PowerPoint-Präsentation</vt:lpstr>
      <vt:lpstr>PowerPoint-Präsentation</vt:lpstr>
      <vt:lpstr>PowerPoint-Präsentation</vt:lpstr>
      <vt:lpstr>2b. Sie haben sich mit Matrikel &amp; PIN erfolgreich angemeldet und müssen nun der Durchführung als Fernprüfung mit CaseTrain exam zustimmen.</vt:lpstr>
      <vt:lpstr>PowerPoint-Präsentation</vt:lpstr>
      <vt:lpstr>FALLS Sie nicht per VPN verbunden sind - dies wird nach der Zustimmung getestet - , dann erscheint jetzt eine entsprechende Fehlermeldung. Stellen Sie die VPN-Verbindung her und laden Sie die Seite neu.</vt:lpstr>
      <vt:lpstr>2c. Sie müssen sich nun zusätzlich mit Ihrer JMU-Kennung (sXXXXXX) ausweisen.</vt:lpstr>
      <vt:lpstr>PowerPoint-Präsentation</vt:lpstr>
      <vt:lpstr>Damit sind Sie komplett angemeldet und müssen auf die Freigabe des Prüfungsfalls warten.</vt:lpstr>
      <vt:lpstr>PowerPoint-Präsentation</vt:lpstr>
      <vt:lpstr>Sobald der Prüfungsfall freigegeben wurde, verändert sich der Bildschirm.  Es kann auch sein, dass Sie den vorigen Wartebildschirm gar nicht sehen, weil Ihre Dozentin mit der Anmeldung auch gleich den Prüfungsfall freigegeben hat.</vt:lpstr>
      <vt:lpstr>PowerPoint-Präsentation</vt:lpstr>
      <vt:lpstr>PowerPoint-Präsentation</vt:lpstr>
      <vt:lpstr>PowerPoint-Präsentation</vt:lpstr>
      <vt:lpstr>3. Prüfungsfall starten</vt:lpstr>
      <vt:lpstr>PowerPoint-Präsentation</vt:lpstr>
      <vt:lpstr>PowerPoint-Präsentation</vt:lpstr>
      <vt:lpstr>Damit kann die Prüfung für Sie beginnen.  Wahrscheinlich müssen Sie jetzt aber noch warten, bis auch alle anderen soweit sind.  Solange bleibt der Start-Button im Prüfungsplayer für alle grau.  Weil Sie gerade diese Anleitung lesen, ist es ziemlich unwahrscheinlich, dass alle anderen jetzt auf Sie warten müssen.</vt:lpstr>
      <vt:lpstr>4. Start-Button ist freigegeben</vt:lpstr>
      <vt:lpstr>PowerPoint-Präsentation</vt:lpstr>
      <vt:lpstr>Ihre Prüfung läuft nun. Viel Erfolg!  Wie der Prüfungsplayer innerhalb einer Prüfung funktioniert, zeigt Ihnen die Beispielprüfung auf https://casetrain.uni-wuerzburg.de/exam </vt:lpstr>
      <vt:lpstr>5. Prüfung beenden</vt:lpstr>
      <vt:lpstr>PowerPoint-Präsentation</vt:lpstr>
      <vt:lpstr>PowerPoint-Präsentation</vt:lpstr>
      <vt:lpstr>PowerPoint-Präsentation</vt:lpstr>
      <vt:lpstr>6. Abgabe der Eigenständigkeitserklärung</vt:lpstr>
      <vt:lpstr>PowerPoint-Präsentation</vt:lpstr>
      <vt:lpstr>FALLS Ihre Prüfung von Ihrer Dozentin beendet wird, weil Ihre Prüfungsdauer überschritten ist, dann landen Sie ebenfalls an genau dieser Stelle und müssen natürlich auch die Eigenständigkeitserklärung abgeben.</vt:lpstr>
      <vt:lpstr>7. fertig</vt:lpstr>
      <vt:lpstr>PowerPoint-Präsentation</vt:lpstr>
      <vt:lpstr>Ein wichtiger Hinweis zum Schluss:  Ihr Bearbeitungszustand wird ständig übertragen. Sie selbst können das im Prüfungsplayer an der kleinen Anzeige rechts unten sehen. Wenn Daten übertragen werden, dann wird das Symbol dort rot und dreht sich. Sind alle Daten übertragen, dann wird es wieder durchsichtig/grün. Auch Ihre Dozentin kann jederzeit sehen, wie es um die Übertragung ihrer Daten steht, und wird sich bei Ihnen melden, falls da etwas nicht funktioniert. Schließen Sie einfach den Prüfungsplayer nicht, solange noch Daten übertragen werden, und alles ist gut. Wenn Sie noch Fragen haben, dann lesen Sie die umfangreichen Hilfeseiten auf https://casetrain.uni-wuerzburg.de/exam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Ablauf einer Fernprüfung mit CaseTrain exam</dc:title>
  <dc:creator>Alexander Hörnlein</dc:creator>
  <cp:lastModifiedBy>Alexander Hörnlein</cp:lastModifiedBy>
  <cp:revision>1</cp:revision>
  <dcterms:created xsi:type="dcterms:W3CDTF">2020-07-17T14:08:27Z</dcterms:created>
  <dcterms:modified xsi:type="dcterms:W3CDTF">2020-07-17T17:30:48Z</dcterms:modified>
</cp:coreProperties>
</file>